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svg" ContentType="image/svg+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8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Layouts/slideLayout1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4" d="100"/>
          <a:sy n="74" d="100"/>
        </p:scale>
        <p:origin x="809" y="51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 /><Relationship Id="rId23" Type="http://schemas.openxmlformats.org/officeDocument/2006/relationships/tableStyles" Target="tableStyles.xml" /><Relationship Id="rId2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2026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73585977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25BDB6-5BD2-48E5-B935-0A3CB93845BA}" type="datetimeFigureOut">
              <a:rPr lang="de-DE"/>
              <a:t>29.09.2026</a:t>
            </a:fld>
            <a:endParaRPr lang="de-DE"/>
          </a:p>
        </p:txBody>
      </p:sp>
      <p:sp>
        <p:nvSpPr>
          <p:cNvPr id="1288762134" name="Folienbildplatzhalt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692575893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99694593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11074561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2819F08-5983-4EFA-9303-726DE04BC222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900002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468752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8496628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216BD7E-E8EA-ADDF-403B-506437162259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048654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6371337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5001988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7E2E779-8A3D-335E-5BE9-5ED45686D98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59000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0469403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4135198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27301EE-2155-C242-E34C-1AC5316AFD3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684825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5811846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7276412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FCE623A-EF05-D69B-F7AF-12726C92037C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776940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5271550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1194887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0C8E95C-4CBF-D4CC-7D4C-0FC3AEDA72E0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131450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986987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7032535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861B08E-93E2-B9AC-8C90-A927431F9787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33898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654667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7731366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CCA0ACF-A8DE-5473-04E9-7D871CC66E3C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360793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0255322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3489557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56847C7-FF9C-E4C0-AD45-B66496825065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097375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5104026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1004636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EAD3F0E-C6B2-300F-37A1-4288FF3ACE7F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991735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412189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959069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9F4BDB6-56F2-0054-EDEF-2DB821496E9C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449367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572529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320437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D1AD7D1-2634-E2F9-6011-C9E8B195703E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948630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930930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1763046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7A138A-EA56-B307-5F2C-2A8FE0C71A3C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070018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9679283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6213099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7A138A-EA56-B307-5F2C-2A8FE0C71A3C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728771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3575223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3811081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7A138A-EA56-B307-5F2C-2A8FE0C71A3C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861346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186248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6049653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7A138A-EA56-B307-5F2C-2A8FE0C71A3C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244291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6185027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7994890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7A138A-EA56-B307-5F2C-2A8FE0C71A3C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561032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10222614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580403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DAD9CC6-66D0-A015-AA3A-DCBB00FF7DE7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media2.sv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1_Titel_1">
    <p:bg>
      <p:bgPr shadeToTitle="0">
        <a:blipFill rotWithShape="1"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8595738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F19DC84-954C-A94F-A957-E9010BAD46CE}" type="datetime1">
              <a:rPr lang="de-DE"/>
              <a:t>29.09.2026</a:t>
            </a:fld>
            <a:endParaRPr lang="de-DE"/>
          </a:p>
        </p:txBody>
      </p:sp>
      <p:sp>
        <p:nvSpPr>
          <p:cNvPr id="882857759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622091560" name="Textplatzhalter 12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134000" y="2626142"/>
            <a:ext cx="9936000" cy="30600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>
                <a:solidFill>
                  <a:schemeClr val="tx1"/>
                </a:solidFill>
                <a:latin typeface="D-DIN Condensed"/>
              </a:defRPr>
            </a:lvl1pPr>
            <a:lvl2pPr>
              <a:defRPr>
                <a:solidFill>
                  <a:schemeClr val="bg1"/>
                </a:solidFill>
                <a:latin typeface="DIN Condensed"/>
              </a:defRPr>
            </a:lvl2pPr>
            <a:lvl3pPr>
              <a:defRPr>
                <a:solidFill>
                  <a:schemeClr val="bg1"/>
                </a:solidFill>
                <a:latin typeface="DIN Condensed"/>
              </a:defRPr>
            </a:lvl3pPr>
            <a:lvl4pPr>
              <a:defRPr>
                <a:solidFill>
                  <a:schemeClr val="bg1"/>
                </a:solidFill>
                <a:latin typeface="DIN Condensed"/>
              </a:defRPr>
            </a:lvl4pPr>
            <a:lvl5pPr>
              <a:defRPr>
                <a:solidFill>
                  <a:schemeClr val="bg1"/>
                </a:solidFill>
                <a:latin typeface="DIN Condensed"/>
              </a:defRPr>
            </a:lvl5pPr>
          </a:lstStyle>
          <a:p>
            <a:pPr lvl="0">
              <a:defRPr/>
            </a:pPr>
            <a:r>
              <a:rPr lang="de-DE"/>
              <a:t>Name Nachname, Position 20pt</a:t>
            </a:r>
            <a:endParaRPr/>
          </a:p>
        </p:txBody>
      </p:sp>
      <p:cxnSp>
        <p:nvCxnSpPr>
          <p:cNvPr id="550617911" name="Gerader Verbinder 2"/>
          <p:cNvCxnSpPr/>
          <p:nvPr userDrawn="1"/>
        </p:nvCxnSpPr>
        <p:spPr bwMode="auto">
          <a:xfrm>
            <a:off x="1134000" y="3049729"/>
            <a:ext cx="630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8138447" name="Titel 15"/>
          <p:cNvSpPr>
            <a:spLocks noGrp="1"/>
          </p:cNvSpPr>
          <p:nvPr>
            <p:ph type="title" hasCustomPrompt="1"/>
          </p:nvPr>
        </p:nvSpPr>
        <p:spPr bwMode="auto">
          <a:xfrm>
            <a:off x="1134000" y="3906000"/>
            <a:ext cx="9936000" cy="6412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H1 Titel der Präsentation 45pt</a:t>
            </a:r>
            <a:endParaRPr/>
          </a:p>
        </p:txBody>
      </p:sp>
      <p:pic>
        <p:nvPicPr>
          <p:cNvPr id="470758305" name="Grafik 1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0107190" y="1"/>
            <a:ext cx="2084810" cy="2064468"/>
          </a:xfrm>
          <a:prstGeom prst="rect">
            <a:avLst/>
          </a:prstGeom>
        </p:spPr>
      </p:pic>
      <p:sp>
        <p:nvSpPr>
          <p:cNvPr id="810314203" name="Textfeld 6"/>
          <p:cNvSpPr txBox="1"/>
          <p:nvPr userDrawn="1"/>
        </p:nvSpPr>
        <p:spPr bwMode="auto">
          <a:xfrm>
            <a:off x="7200" y="234934"/>
            <a:ext cx="11062800" cy="627062"/>
          </a:xfrm>
          <a:prstGeom prst="rect">
            <a:avLst/>
          </a:prstGeom>
          <a:noFill/>
        </p:spPr>
        <p:txBody>
          <a:bodyPr wrap="none" lIns="612000" tIns="0" rIns="0" bIns="0" rtlCol="0" anchor="ctr" anchorCtr="0">
            <a:noAutofit/>
          </a:bodyPr>
          <a:lstStyle/>
          <a:p>
            <a:pPr algn="l">
              <a:lnSpc>
                <a:spcPts val="2100"/>
              </a:lnSpc>
              <a:defRPr/>
            </a:pPr>
            <a:r>
              <a:rPr lang="de-DE" sz="1500">
                <a:solidFill>
                  <a:schemeClr val="tx1"/>
                </a:solidFill>
                <a:latin typeface="HU Scala"/>
              </a:rPr>
              <a:t>Universitätsbibliothek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Titel_1">
    <p:bg>
      <p:bgPr shadeToTitle="0">
        <a:blipFill rotWithShape="1"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4325562" name="Textplatzhalter 12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134000" y="2626142"/>
            <a:ext cx="9936000" cy="30600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>
                <a:solidFill>
                  <a:schemeClr val="bg1"/>
                </a:solidFill>
                <a:latin typeface="D-DIN Condensed"/>
              </a:defRPr>
            </a:lvl1pPr>
            <a:lvl2pPr>
              <a:defRPr>
                <a:solidFill>
                  <a:schemeClr val="bg1"/>
                </a:solidFill>
                <a:latin typeface="DIN Condensed"/>
              </a:defRPr>
            </a:lvl2pPr>
            <a:lvl3pPr>
              <a:defRPr>
                <a:solidFill>
                  <a:schemeClr val="bg1"/>
                </a:solidFill>
                <a:latin typeface="DIN Condensed"/>
              </a:defRPr>
            </a:lvl3pPr>
            <a:lvl4pPr>
              <a:defRPr>
                <a:solidFill>
                  <a:schemeClr val="bg1"/>
                </a:solidFill>
                <a:latin typeface="DIN Condensed"/>
              </a:defRPr>
            </a:lvl4pPr>
            <a:lvl5pPr>
              <a:defRPr>
                <a:solidFill>
                  <a:schemeClr val="bg1"/>
                </a:solidFill>
                <a:latin typeface="DIN Condensed"/>
              </a:defRPr>
            </a:lvl5pPr>
          </a:lstStyle>
          <a:p>
            <a:pPr lvl="0">
              <a:defRPr/>
            </a:pPr>
            <a:r>
              <a:rPr lang="de-DE"/>
              <a:t>Name Nachname, Position 20pt</a:t>
            </a:r>
            <a:endParaRPr/>
          </a:p>
        </p:txBody>
      </p:sp>
      <p:cxnSp>
        <p:nvCxnSpPr>
          <p:cNvPr id="1292221228" name="Gerader Verbinder 2"/>
          <p:cNvCxnSpPr/>
          <p:nvPr userDrawn="1"/>
        </p:nvCxnSpPr>
        <p:spPr bwMode="auto">
          <a:xfrm>
            <a:off x="1134000" y="3049729"/>
            <a:ext cx="630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6473558" name="Titel 15"/>
          <p:cNvSpPr>
            <a:spLocks noGrp="1"/>
          </p:cNvSpPr>
          <p:nvPr>
            <p:ph type="title" hasCustomPrompt="1"/>
          </p:nvPr>
        </p:nvSpPr>
        <p:spPr bwMode="auto">
          <a:xfrm>
            <a:off x="1134000" y="3906000"/>
            <a:ext cx="9936000" cy="6412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H1 Titel der Präsentation 45pt</a:t>
            </a:r>
            <a:endParaRPr/>
          </a:p>
        </p:txBody>
      </p:sp>
      <p:pic>
        <p:nvPicPr>
          <p:cNvPr id="1402995312" name="Grafik 1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0215580" y="1"/>
            <a:ext cx="1976420" cy="1957136"/>
          </a:xfrm>
          <a:prstGeom prst="rect">
            <a:avLst/>
          </a:prstGeom>
        </p:spPr>
      </p:pic>
      <p:sp>
        <p:nvSpPr>
          <p:cNvPr id="1725325740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184899" y="6219825"/>
            <a:ext cx="6007100" cy="638175"/>
          </a:xfrm>
        </p:spPr>
        <p:txBody>
          <a:bodyPr/>
          <a:lstStyle/>
          <a:p>
            <a:pPr>
              <a:defRPr/>
            </a:pPr>
            <a:fld id="{01AAA366-51B7-2849-8442-4C6F55D69121}" type="datetime1">
              <a:rPr lang="de-DE"/>
              <a:t>29.09.2026</a:t>
            </a:fld>
            <a:endParaRPr lang="de-DE"/>
          </a:p>
        </p:txBody>
      </p:sp>
      <p:sp>
        <p:nvSpPr>
          <p:cNvPr id="379447769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0" y="6219825"/>
            <a:ext cx="6007100" cy="637745"/>
          </a:xfrm>
        </p:spPr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981247791" name="Textfeld 4"/>
          <p:cNvSpPr txBox="1"/>
          <p:nvPr userDrawn="1"/>
        </p:nvSpPr>
        <p:spPr bwMode="auto">
          <a:xfrm>
            <a:off x="0" y="270309"/>
            <a:ext cx="5166379" cy="627062"/>
          </a:xfrm>
          <a:prstGeom prst="rect">
            <a:avLst/>
          </a:prstGeom>
          <a:noFill/>
        </p:spPr>
        <p:txBody>
          <a:bodyPr wrap="none" lIns="612000" tIns="0" rIns="0" bIns="0" rtlCol="0" anchor="ctr" anchorCtr="0">
            <a:noAutofit/>
          </a:bodyPr>
          <a:lstStyle/>
          <a:p>
            <a:pPr algn="l">
              <a:lnSpc>
                <a:spcPts val="2100"/>
              </a:lnSpc>
              <a:defRPr/>
            </a:pPr>
            <a:r>
              <a:rPr lang="de-DE" sz="1500">
                <a:solidFill>
                  <a:schemeClr val="accent5"/>
                </a:solidFill>
                <a:latin typeface="HU Scala"/>
              </a:rPr>
              <a:t>Universitätsbibliothek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Kapiteltrenner_6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0812821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0A56A8E-7F7F-114A-9926-8767FBB8BE88}" type="datetime1">
              <a:rPr lang="de-DE"/>
              <a:t>29.09.2026</a:t>
            </a:fld>
            <a:endParaRPr lang="de-DE"/>
          </a:p>
        </p:txBody>
      </p:sp>
      <p:sp>
        <p:nvSpPr>
          <p:cNvPr id="21750672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765985136" name="Textplatzhalter 1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144588" y="4114483"/>
            <a:ext cx="9902825" cy="170816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700" b="1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H2 Titel der Präsentation 37pt</a:t>
            </a:r>
            <a:endParaRPr/>
          </a:p>
        </p:txBody>
      </p:sp>
      <p:sp>
        <p:nvSpPr>
          <p:cNvPr id="1092735355" name="Textplatzhalter 6"/>
          <p:cNvSpPr>
            <a:spLocks noGrp="1"/>
          </p:cNvSpPr>
          <p:nvPr>
            <p:ph type="body" sz="quarter" idx="15"/>
          </p:nvPr>
        </p:nvSpPr>
        <p:spPr bwMode="auto">
          <a:xfrm>
            <a:off x="1144588" y="3648074"/>
            <a:ext cx="4862512" cy="257175"/>
          </a:xfrm>
          <a:prstGeom prst="rect">
            <a:avLst/>
          </a:prstGeom>
          <a:solidFill>
            <a:schemeClr val="tx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541282855" name="Textfeld 1"/>
          <p:cNvSpPr txBox="1"/>
          <p:nvPr userDrawn="1"/>
        </p:nvSpPr>
        <p:spPr bwMode="auto">
          <a:xfrm>
            <a:off x="0" y="273377"/>
            <a:ext cx="11062800" cy="627062"/>
          </a:xfrm>
          <a:prstGeom prst="rect">
            <a:avLst/>
          </a:prstGeom>
          <a:noFill/>
        </p:spPr>
        <p:txBody>
          <a:bodyPr wrap="none" lIns="612000" tIns="0" rIns="0" bIns="0" rtlCol="0" anchor="ctr" anchorCtr="0">
            <a:noAutofit/>
          </a:bodyPr>
          <a:lstStyle/>
          <a:p>
            <a:pPr algn="l">
              <a:lnSpc>
                <a:spcPts val="2100"/>
              </a:lnSpc>
              <a:defRPr/>
            </a:pPr>
            <a:r>
              <a:rPr lang="de-DE" sz="1500">
                <a:solidFill>
                  <a:schemeClr val="tx1"/>
                </a:solidFill>
                <a:latin typeface="HU Scala"/>
              </a:rPr>
              <a:t>Universitätsbibliothek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Kapiteltrenner_6">
    <p:bg>
      <p:bgPr shadeToTitle="0">
        <a:blipFill rotWithShape="1"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41425" name="Textplatzhalter 1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144588" y="4114483"/>
            <a:ext cx="9902825" cy="170816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700" b="1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de-DE"/>
              <a:t>H2 Titel der Präsentation 37pt</a:t>
            </a:r>
            <a:endParaRPr/>
          </a:p>
        </p:txBody>
      </p:sp>
      <p:sp>
        <p:nvSpPr>
          <p:cNvPr id="1211266655" name="Textplatzhalter 6"/>
          <p:cNvSpPr>
            <a:spLocks noGrp="1"/>
          </p:cNvSpPr>
          <p:nvPr>
            <p:ph type="body" sz="quarter" idx="15"/>
          </p:nvPr>
        </p:nvSpPr>
        <p:spPr bwMode="auto">
          <a:xfrm>
            <a:off x="1144588" y="3648074"/>
            <a:ext cx="4862512" cy="257175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194737102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184899" y="6219825"/>
            <a:ext cx="6007100" cy="638175"/>
          </a:xfrm>
        </p:spPr>
        <p:txBody>
          <a:bodyPr/>
          <a:lstStyle/>
          <a:p>
            <a:pPr>
              <a:defRPr/>
            </a:pPr>
            <a:fld id="{94BEAAD3-5A39-1E40-A7DE-16DF64002FDE}" type="datetime1">
              <a:rPr lang="de-DE"/>
              <a:t>29.09.2026</a:t>
            </a:fld>
            <a:endParaRPr lang="de-DE"/>
          </a:p>
        </p:txBody>
      </p:sp>
      <p:sp>
        <p:nvSpPr>
          <p:cNvPr id="1001771760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0" y="6219825"/>
            <a:ext cx="6007100" cy="637745"/>
          </a:xfrm>
        </p:spPr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Kapiteltrenner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0715908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00C8487-8B4A-CD4F-9F8A-D430B95B1920}" type="datetime1">
              <a:rPr lang="de-DE"/>
              <a:t>29.09.2026</a:t>
            </a:fld>
            <a:endParaRPr lang="de-DE"/>
          </a:p>
        </p:txBody>
      </p:sp>
      <p:sp>
        <p:nvSpPr>
          <p:cNvPr id="1058268471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325966235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17888" y="978507"/>
            <a:ext cx="5317691" cy="5224354"/>
          </a:xfrm>
          <a:prstGeom prst="rect">
            <a:avLst/>
          </a:prstGeom>
          <a:solidFill>
            <a:schemeClr val="tx1"/>
          </a:solidFill>
        </p:spPr>
        <p:txBody>
          <a:bodyPr bIns="270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>
              <a:defRPr/>
            </a:pPr>
            <a:r>
              <a:rPr lang="de-DE"/>
              <a:t>X</a:t>
            </a:r>
            <a:endParaRPr/>
          </a:p>
        </p:txBody>
      </p:sp>
      <p:sp>
        <p:nvSpPr>
          <p:cNvPr id="881561088" name="Textplatzhalter 1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5935579" y="978446"/>
            <a:ext cx="5440294" cy="5224353"/>
          </a:xfrm>
        </p:spPr>
        <p:txBody>
          <a:bodyPr lIns="702000" t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de-DE" sz="3700" b="1">
                <a:latin typeface="D-DIN Exp"/>
              </a:rPr>
              <a:t>H2 Kapitel der</a:t>
            </a:r>
            <a:br>
              <a:rPr lang="de-DE" sz="3700" b="1">
                <a:latin typeface="D-DIN Exp"/>
              </a:rPr>
            </a:br>
            <a:r>
              <a:rPr lang="de-DE" sz="3700" b="1">
                <a:latin typeface="D-DIN Exp"/>
              </a:rPr>
              <a:t>Präsentation 37pt</a:t>
            </a:r>
            <a:endParaRPr lang="de-DE"/>
          </a:p>
        </p:txBody>
      </p:sp>
      <p:sp>
        <p:nvSpPr>
          <p:cNvPr id="1336683262" name="Rechteck 8"/>
          <p:cNvSpPr/>
          <p:nvPr userDrawn="1"/>
        </p:nvSpPr>
        <p:spPr bwMode="auto">
          <a:xfrm>
            <a:off x="644148" y="978507"/>
            <a:ext cx="10737725" cy="5241257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695021 w 10944226"/>
              <a:gd name="connsiteY4" fmla="*/ 0 h 558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226" h="5581220" fill="norm" stroke="1" extrusionOk="0">
                <a:moveTo>
                  <a:pt x="10943273" y="1253728"/>
                </a:moveTo>
                <a:cubicBezTo>
                  <a:pt x="10943591" y="2495010"/>
                  <a:pt x="10943908" y="4339938"/>
                  <a:pt x="10944226" y="5581220"/>
                </a:cubicBezTo>
                <a:lnTo>
                  <a:pt x="0" y="5581220"/>
                </a:lnTo>
                <a:lnTo>
                  <a:pt x="0" y="1587"/>
                </a:lnTo>
                <a:lnTo>
                  <a:pt x="9695021" y="0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Kapiteltrenner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21051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2D6224D-970F-6A4F-8E16-416CAA35937E}" type="datetime1">
              <a:rPr lang="de-DE"/>
              <a:t>29.09.2026</a:t>
            </a:fld>
            <a:endParaRPr lang="de-DE"/>
          </a:p>
        </p:txBody>
      </p:sp>
      <p:sp>
        <p:nvSpPr>
          <p:cNvPr id="184569240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089252113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102000" y="954504"/>
            <a:ext cx="5466113" cy="5248358"/>
          </a:xfrm>
          <a:prstGeom prst="rect">
            <a:avLst/>
          </a:prstGeom>
          <a:noFill/>
        </p:spPr>
        <p:txBody>
          <a:bodyPr bIns="270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0000" b="1">
                <a:solidFill>
                  <a:schemeClr val="tx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>
              <a:defRPr/>
            </a:pPr>
            <a:r>
              <a:rPr lang="de-DE"/>
              <a:t>X</a:t>
            </a:r>
            <a:endParaRPr/>
          </a:p>
        </p:txBody>
      </p:sp>
      <p:sp>
        <p:nvSpPr>
          <p:cNvPr id="992264783" name="Textplatzhalter 1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16802" y="954504"/>
            <a:ext cx="5478111" cy="5248295"/>
          </a:xfrm>
        </p:spPr>
        <p:txBody>
          <a:bodyPr lIns="486000" t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de-DE" sz="3700" b="1">
                <a:latin typeface="D-DIN Exp"/>
              </a:rPr>
              <a:t>H2 Kapitel der</a:t>
            </a:r>
            <a:br>
              <a:rPr lang="de-DE" sz="3700" b="1">
                <a:latin typeface="D-DIN Exp"/>
              </a:rPr>
            </a:br>
            <a:r>
              <a:rPr lang="de-DE" sz="3700" b="1">
                <a:latin typeface="D-DIN Exp"/>
              </a:rPr>
              <a:t>Präsentation 37pt</a:t>
            </a:r>
            <a:endParaRPr lang="de-DE"/>
          </a:p>
        </p:txBody>
      </p:sp>
      <p:sp>
        <p:nvSpPr>
          <p:cNvPr id="1272847915" name="Rechteck 8"/>
          <p:cNvSpPr/>
          <p:nvPr userDrawn="1"/>
        </p:nvSpPr>
        <p:spPr bwMode="auto">
          <a:xfrm>
            <a:off x="622800" y="882315"/>
            <a:ext cx="10945313" cy="5322793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226" h="5581220" fill="norm" stroke="1" extrusionOk="0">
                <a:moveTo>
                  <a:pt x="10943273" y="642937"/>
                </a:moveTo>
                <a:cubicBezTo>
                  <a:pt x="10943591" y="1884219"/>
                  <a:pt x="10943908" y="4339938"/>
                  <a:pt x="10944226" y="5581220"/>
                </a:cubicBezTo>
                <a:lnTo>
                  <a:pt x="0" y="5581220"/>
                </a:lnTo>
                <a:lnTo>
                  <a:pt x="0" y="1587"/>
                </a:lnTo>
                <a:lnTo>
                  <a:pt x="10295096" y="0"/>
                </a:lnTo>
              </a:path>
            </a:pathLst>
          </a:cu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Opener_1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457688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183C33C-E1FE-6747-BCB6-277F00B8C2A2}" type="datetime1">
              <a:rPr lang="de-DE"/>
              <a:t>29.09.2026</a:t>
            </a:fld>
            <a:endParaRPr lang="de-DE"/>
          </a:p>
        </p:txBody>
      </p:sp>
      <p:sp>
        <p:nvSpPr>
          <p:cNvPr id="271353958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927511242" name="Textplatzhalter 10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134000" y="3365999"/>
            <a:ext cx="9936000" cy="53860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de-DE">
                <a:latin typeface="D-DIN Exp"/>
              </a:rPr>
              <a:t>H3 Überschrift der Präsentation 35pt</a:t>
            </a:r>
            <a:endParaRPr lang="de-DE"/>
          </a:p>
        </p:txBody>
      </p:sp>
      <p:sp>
        <p:nvSpPr>
          <p:cNvPr id="194932761" name="Textplatzhalter 13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134000" y="4554000"/>
            <a:ext cx="9936000" cy="1080000"/>
          </a:xfr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Fließtext 20pt</a:t>
            </a:r>
            <a:endParaRPr/>
          </a:p>
        </p:txBody>
      </p:sp>
      <p:sp>
        <p:nvSpPr>
          <p:cNvPr id="1313847882" name="Textfeld 1"/>
          <p:cNvSpPr txBox="1"/>
          <p:nvPr userDrawn="1"/>
        </p:nvSpPr>
        <p:spPr bwMode="auto">
          <a:xfrm>
            <a:off x="0" y="273377"/>
            <a:ext cx="11062800" cy="627062"/>
          </a:xfrm>
          <a:prstGeom prst="rect">
            <a:avLst/>
          </a:prstGeom>
          <a:noFill/>
        </p:spPr>
        <p:txBody>
          <a:bodyPr wrap="none" lIns="612000" tIns="0" rIns="0" bIns="0" rtlCol="0" anchor="ctr" anchorCtr="0">
            <a:noAutofit/>
          </a:bodyPr>
          <a:lstStyle/>
          <a:p>
            <a:pPr algn="l">
              <a:lnSpc>
                <a:spcPts val="2100"/>
              </a:lnSpc>
              <a:defRPr/>
            </a:pPr>
            <a:r>
              <a:rPr lang="de-DE" sz="1500">
                <a:solidFill>
                  <a:schemeClr val="tx1"/>
                </a:solidFill>
                <a:latin typeface="HU Scala"/>
              </a:rPr>
              <a:t>Universitätsbibliothek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Opener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4678737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7E0FCE9-2808-F54F-9ADA-94110BED4A9C}" type="datetime1">
              <a:rPr lang="de-DE"/>
              <a:t>29.09.2026</a:t>
            </a:fld>
            <a:endParaRPr lang="de-DE"/>
          </a:p>
        </p:txBody>
      </p:sp>
      <p:sp>
        <p:nvSpPr>
          <p:cNvPr id="183189733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2074124446" name="Textplatzhalter 10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134000" y="3365999"/>
            <a:ext cx="9936000" cy="53860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de-DE">
                <a:latin typeface="D-DIN Exp"/>
              </a:rPr>
              <a:t>H3 Überschrift der Präsentation 35pt</a:t>
            </a:r>
            <a:endParaRPr lang="de-DE"/>
          </a:p>
        </p:txBody>
      </p:sp>
      <p:sp>
        <p:nvSpPr>
          <p:cNvPr id="452305200" name="Textplatzhalter 13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134000" y="4554000"/>
            <a:ext cx="9936000" cy="1080000"/>
          </a:xfr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</a:lstStyle>
          <a:p>
            <a:pPr lvl="0">
              <a:defRPr/>
            </a:pPr>
            <a:r>
              <a:rPr lang="de-DE"/>
              <a:t>Fließtext 20pt</a:t>
            </a:r>
            <a:endParaRPr/>
          </a:p>
        </p:txBody>
      </p:sp>
      <p:sp>
        <p:nvSpPr>
          <p:cNvPr id="1870335473" name="Rechteck 8"/>
          <p:cNvSpPr/>
          <p:nvPr userDrawn="1"/>
        </p:nvSpPr>
        <p:spPr bwMode="auto">
          <a:xfrm>
            <a:off x="623887" y="970547"/>
            <a:ext cx="10862260" cy="5234561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695021 w 10944226"/>
              <a:gd name="connsiteY4" fmla="*/ 0 h 558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226" h="5581220" fill="norm" stroke="1" extrusionOk="0">
                <a:moveTo>
                  <a:pt x="10943273" y="1253728"/>
                </a:moveTo>
                <a:cubicBezTo>
                  <a:pt x="10943591" y="2495010"/>
                  <a:pt x="10943908" y="4339938"/>
                  <a:pt x="10944226" y="5581220"/>
                </a:cubicBezTo>
                <a:lnTo>
                  <a:pt x="0" y="5581220"/>
                </a:lnTo>
                <a:lnTo>
                  <a:pt x="0" y="1587"/>
                </a:lnTo>
                <a:lnTo>
                  <a:pt x="9695021" y="0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Standard_H3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1807657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1E8CA37-622F-354F-B45C-0E46A764CFAE}" type="datetime1">
              <a:rPr lang="de-DE"/>
              <a:t>29.09.2026</a:t>
            </a:fld>
            <a:endParaRPr lang="de-DE"/>
          </a:p>
        </p:txBody>
      </p:sp>
      <p:sp>
        <p:nvSpPr>
          <p:cNvPr id="204971565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692431239" name="Textplatzhalter 10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134000" y="1270800"/>
            <a:ext cx="9936000" cy="53860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de-DE">
                <a:latin typeface="D-DIN Exp"/>
              </a:rPr>
              <a:t>H3 Überschrift der Präsentation 35pt</a:t>
            </a:r>
            <a:endParaRPr lang="de-DE"/>
          </a:p>
        </p:txBody>
      </p:sp>
      <p:sp>
        <p:nvSpPr>
          <p:cNvPr id="2121107453" name="Textplatzhalter 5"/>
          <p:cNvSpPr>
            <a:spLocks noGrp="1"/>
          </p:cNvSpPr>
          <p:nvPr>
            <p:ph type="body" sz="quarter" idx="14"/>
          </p:nvPr>
        </p:nvSpPr>
        <p:spPr bwMode="auto">
          <a:xfrm>
            <a:off x="1134000" y="2458800"/>
            <a:ext cx="9934575" cy="3014663"/>
          </a:xfrm>
        </p:spPr>
        <p:txBody>
          <a:bodyPr/>
          <a:lstStyle>
            <a:lvl1pPr marL="712788" indent="-712788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1pPr>
            <a:lvl2pPr marL="982663" indent="-630238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2pPr>
            <a:lvl3pPr marL="1335088" indent="-620713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3pPr>
            <a:lvl4pPr marL="1695450" indent="-619125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4pPr>
            <a:lvl5pPr marL="2047875" indent="-615950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Standard_H3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80165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13C328C-9A7C-FB40-AF71-BE134485CA0E}" type="datetime1">
              <a:rPr lang="de-DE"/>
              <a:t>29.09.2026</a:t>
            </a:fld>
            <a:endParaRPr lang="de-DE"/>
          </a:p>
        </p:txBody>
      </p:sp>
      <p:sp>
        <p:nvSpPr>
          <p:cNvPr id="8318577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057313345" name="Textplatzhalter 10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134000" y="1270800"/>
            <a:ext cx="9936000" cy="53860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de-DE">
                <a:latin typeface="D-DIN Exp"/>
              </a:rPr>
              <a:t>H3 Überschrift der Präsentation 35pt</a:t>
            </a:r>
            <a:endParaRPr lang="de-DE"/>
          </a:p>
        </p:txBody>
      </p:sp>
      <p:sp>
        <p:nvSpPr>
          <p:cNvPr id="1563819569" name="Textplatzhalter 5"/>
          <p:cNvSpPr>
            <a:spLocks noGrp="1"/>
          </p:cNvSpPr>
          <p:nvPr>
            <p:ph type="body" sz="quarter" idx="14"/>
          </p:nvPr>
        </p:nvSpPr>
        <p:spPr bwMode="auto">
          <a:xfrm>
            <a:off x="1134000" y="2458800"/>
            <a:ext cx="9934575" cy="3014663"/>
          </a:xfrm>
        </p:spPr>
        <p:txBody>
          <a:bodyPr/>
          <a:lstStyle>
            <a:lvl1pPr marL="712788" indent="-712788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1pPr>
            <a:lvl2pPr marL="982663" indent="-630238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2pPr>
            <a:lvl3pPr marL="1335088" indent="-620713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3pPr>
            <a:lvl4pPr marL="1695450" indent="-619125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4pPr>
            <a:lvl5pPr marL="2047875" indent="-615950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63627245" name="Rechteck 8"/>
          <p:cNvSpPr/>
          <p:nvPr userDrawn="1"/>
        </p:nvSpPr>
        <p:spPr bwMode="auto">
          <a:xfrm>
            <a:off x="623887" y="970547"/>
            <a:ext cx="10886324" cy="5234561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695021 w 10944226"/>
              <a:gd name="connsiteY4" fmla="*/ 0 h 558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226" h="5581220" fill="norm" stroke="1" extrusionOk="0">
                <a:moveTo>
                  <a:pt x="10943273" y="1253728"/>
                </a:moveTo>
                <a:cubicBezTo>
                  <a:pt x="10943591" y="2495010"/>
                  <a:pt x="10943908" y="4339938"/>
                  <a:pt x="10944226" y="5581220"/>
                </a:cubicBezTo>
                <a:lnTo>
                  <a:pt x="0" y="5581220"/>
                </a:lnTo>
                <a:lnTo>
                  <a:pt x="0" y="1587"/>
                </a:lnTo>
                <a:lnTo>
                  <a:pt x="9695021" y="0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Standard_H3_mit_Nummerieru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6797391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42D9F1-DD45-D342-B594-29D520A80230}" type="datetime1">
              <a:rPr lang="de-DE"/>
              <a:t>29.09.2026</a:t>
            </a:fld>
            <a:endParaRPr lang="de-DE"/>
          </a:p>
        </p:txBody>
      </p:sp>
      <p:sp>
        <p:nvSpPr>
          <p:cNvPr id="1241892542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876225951" name="Textplatzhalter 5"/>
          <p:cNvSpPr>
            <a:spLocks noGrp="1"/>
          </p:cNvSpPr>
          <p:nvPr>
            <p:ph type="body" sz="quarter" idx="14"/>
          </p:nvPr>
        </p:nvSpPr>
        <p:spPr bwMode="auto">
          <a:xfrm>
            <a:off x="1134000" y="2458800"/>
            <a:ext cx="9934575" cy="3014663"/>
          </a:xfrm>
        </p:spPr>
        <p:txBody>
          <a:bodyPr/>
          <a:lstStyle>
            <a:lvl1pPr marL="361950" indent="-361950">
              <a:buClr>
                <a:schemeClr val="tx1"/>
              </a:buClr>
              <a:buSzPct val="100000"/>
              <a:buFont typeface="+mj-lt"/>
              <a:buAutoNum type="arabicPeriod"/>
              <a:defRPr sz="2000">
                <a:solidFill>
                  <a:schemeClr val="accent5"/>
                </a:solidFill>
              </a:defRPr>
            </a:lvl1pPr>
            <a:lvl2pPr marL="712788" indent="-360363">
              <a:buClr>
                <a:schemeClr val="tx1"/>
              </a:buClr>
              <a:buSzPct val="100000"/>
              <a:buFont typeface="+mj-lt"/>
              <a:buAutoNum type="arabicPeriod"/>
              <a:defRPr sz="2000">
                <a:solidFill>
                  <a:schemeClr val="accent5"/>
                </a:solidFill>
              </a:defRPr>
            </a:lvl2pPr>
            <a:lvl3pPr marL="1073150" indent="-358775">
              <a:buClr>
                <a:schemeClr val="tx1"/>
              </a:buClr>
              <a:buSzPct val="100000"/>
              <a:buFont typeface="+mj-lt"/>
              <a:buAutoNum type="arabicPeriod"/>
              <a:defRPr sz="2000">
                <a:solidFill>
                  <a:schemeClr val="accent5"/>
                </a:solidFill>
              </a:defRPr>
            </a:lvl3pPr>
            <a:lvl4pPr marL="1425575" indent="-349250">
              <a:buClr>
                <a:schemeClr val="tx1"/>
              </a:buClr>
              <a:buSzPct val="100000"/>
              <a:buFont typeface="+mj-lt"/>
              <a:buAutoNum type="arabicPeriod"/>
              <a:defRPr sz="2000">
                <a:solidFill>
                  <a:schemeClr val="accent5"/>
                </a:solidFill>
              </a:defRPr>
            </a:lvl4pPr>
            <a:lvl5pPr marL="1785938" indent="-354013">
              <a:buClr>
                <a:schemeClr val="tx1"/>
              </a:buClr>
              <a:buSzPct val="100000"/>
              <a:buFont typeface="+mj-lt"/>
              <a:buAutoNum type="arabicPeriod"/>
              <a:defRPr sz="20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100750743" name="Textplatzhalter 10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134000" y="1270800"/>
            <a:ext cx="9936000" cy="53860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de-DE">
                <a:latin typeface="D-DIN Exp"/>
              </a:rPr>
              <a:t>H3 Überschrift der Präsentation 35pt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Zitat_2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67713889" name="Grafik 5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623887" y="968868"/>
            <a:ext cx="1917090" cy="1977375"/>
          </a:xfrm>
          <a:prstGeom prst="rect">
            <a:avLst/>
          </a:prstGeom>
        </p:spPr>
      </p:pic>
      <p:sp>
        <p:nvSpPr>
          <p:cNvPr id="199957579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fld id="{14C3C03E-2A68-444C-B055-46EEA6EB81CA}" type="datetime1">
              <a:rPr lang="de-DE"/>
              <a:t>29.09.2026</a:t>
            </a:fld>
            <a:endParaRPr lang="de-DE"/>
          </a:p>
        </p:txBody>
      </p:sp>
      <p:sp>
        <p:nvSpPr>
          <p:cNvPr id="1518116599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349223700" name="Textplatzhalter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3665538" y="1267199"/>
            <a:ext cx="7399337" cy="2880000"/>
          </a:xfrm>
        </p:spPr>
        <p:txBody>
          <a:bodyPr anchor="b" anchorCtr="0"/>
          <a:lstStyle>
            <a:lvl1pPr marL="0" indent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de-DE"/>
              <a:t>Fließtext 30pt</a:t>
            </a:r>
            <a:endParaRPr/>
          </a:p>
        </p:txBody>
      </p:sp>
      <p:sp>
        <p:nvSpPr>
          <p:cNvPr id="1798971044" name="Textplatzhalter 19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664799" y="4906418"/>
            <a:ext cx="7398000" cy="30600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5"/>
                </a:solidFill>
                <a:latin typeface="D-DIN Condensed"/>
              </a:defRPr>
            </a:lvl1pPr>
          </a:lstStyle>
          <a:p>
            <a:pPr lvl="0">
              <a:defRPr/>
            </a:pPr>
            <a:r>
              <a:rPr lang="de-DE"/>
              <a:t>Name Nachname, Position 20pt</a:t>
            </a:r>
            <a:endParaRPr/>
          </a:p>
        </p:txBody>
      </p:sp>
      <p:sp>
        <p:nvSpPr>
          <p:cNvPr id="1750077512" name="Rechteck 8"/>
          <p:cNvSpPr/>
          <p:nvPr userDrawn="1"/>
        </p:nvSpPr>
        <p:spPr bwMode="auto">
          <a:xfrm>
            <a:off x="623887" y="1882776"/>
            <a:ext cx="10944226" cy="4322333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641350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0" fmla="*/ 10943273 w 10944226"/>
              <a:gd name="connsiteY0" fmla="*/ 0 h 4938283"/>
              <a:gd name="connsiteX1" fmla="*/ 10944226 w 10944226"/>
              <a:gd name="connsiteY1" fmla="*/ 4938283 h 4938283"/>
              <a:gd name="connsiteX2" fmla="*/ 0 w 10944226"/>
              <a:gd name="connsiteY2" fmla="*/ 4938283 h 4938283"/>
              <a:gd name="connsiteX3" fmla="*/ 0 w 10944226"/>
              <a:gd name="connsiteY3" fmla="*/ 1791300 h 4938283"/>
              <a:gd name="connsiteX0" fmla="*/ 10943273 w 10944226"/>
              <a:gd name="connsiteY0" fmla="*/ 0 h 4938283"/>
              <a:gd name="connsiteX1" fmla="*/ 10944226 w 10944226"/>
              <a:gd name="connsiteY1" fmla="*/ 4938283 h 4938283"/>
              <a:gd name="connsiteX2" fmla="*/ 0 w 10944226"/>
              <a:gd name="connsiteY2" fmla="*/ 4938283 h 4938283"/>
              <a:gd name="connsiteX3" fmla="*/ 0 w 10944226"/>
              <a:gd name="connsiteY3" fmla="*/ 1941319 h 4938283"/>
              <a:gd name="connsiteX0" fmla="*/ 10943273 w 10944226"/>
              <a:gd name="connsiteY0" fmla="*/ 0 h 4938283"/>
              <a:gd name="connsiteX1" fmla="*/ 10944226 w 10944226"/>
              <a:gd name="connsiteY1" fmla="*/ 4938283 h 4938283"/>
              <a:gd name="connsiteX2" fmla="*/ 0 w 10944226"/>
              <a:gd name="connsiteY2" fmla="*/ 4938283 h 4938283"/>
              <a:gd name="connsiteX3" fmla="*/ 0 w 10944226"/>
              <a:gd name="connsiteY3" fmla="*/ 1917507 h 4938283"/>
              <a:gd name="connsiteX0" fmla="*/ 10943273 w 10944226"/>
              <a:gd name="connsiteY0" fmla="*/ 0 h 4322333"/>
              <a:gd name="connsiteX1" fmla="*/ 10944226 w 10944226"/>
              <a:gd name="connsiteY1" fmla="*/ 4322333 h 4322333"/>
              <a:gd name="connsiteX2" fmla="*/ 0 w 10944226"/>
              <a:gd name="connsiteY2" fmla="*/ 4322333 h 4322333"/>
              <a:gd name="connsiteX3" fmla="*/ 0 w 10944226"/>
              <a:gd name="connsiteY3" fmla="*/ 1301557 h 432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44226" h="4322333" fill="norm" stroke="1" extrusionOk="0">
                <a:moveTo>
                  <a:pt x="10943273" y="0"/>
                </a:moveTo>
                <a:cubicBezTo>
                  <a:pt x="10943591" y="1241282"/>
                  <a:pt x="10943908" y="3081051"/>
                  <a:pt x="10944226" y="4322333"/>
                </a:cubicBezTo>
                <a:lnTo>
                  <a:pt x="0" y="4322333"/>
                </a:lnTo>
                <a:lnTo>
                  <a:pt x="0" y="1301557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2094487692" name="Gerader Verbinder 11"/>
          <p:cNvCxnSpPr/>
          <p:nvPr userDrawn="1"/>
        </p:nvCxnSpPr>
        <p:spPr bwMode="auto">
          <a:xfrm flipH="1">
            <a:off x="3154680" y="968868"/>
            <a:ext cx="716089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Zitat_1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55378944" name="Grafik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623887" y="973584"/>
            <a:ext cx="1892826" cy="1952348"/>
          </a:xfrm>
          <a:prstGeom prst="rect">
            <a:avLst/>
          </a:prstGeom>
        </p:spPr>
      </p:pic>
      <p:sp>
        <p:nvSpPr>
          <p:cNvPr id="144962289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243FBFC-4003-ED47-B41A-6E9F799C6402}" type="datetime1">
              <a:rPr lang="de-DE"/>
              <a:t>29.09.2026</a:t>
            </a:fld>
            <a:endParaRPr lang="de-DE"/>
          </a:p>
        </p:txBody>
      </p:sp>
      <p:sp>
        <p:nvSpPr>
          <p:cNvPr id="1355310113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695684571" name="Textplatzhalter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3665538" y="1267199"/>
            <a:ext cx="7399337" cy="2880000"/>
          </a:xfrm>
        </p:spPr>
        <p:txBody>
          <a:bodyPr anchor="b" anchorCtr="0"/>
          <a:lstStyle>
            <a:lvl1pPr marL="0" indent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de-DE"/>
              <a:t>Fließtext 30pt</a:t>
            </a:r>
            <a:endParaRPr/>
          </a:p>
        </p:txBody>
      </p:sp>
      <p:sp>
        <p:nvSpPr>
          <p:cNvPr id="435081196" name="Textplatzhalter 19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664799" y="4906418"/>
            <a:ext cx="7398000" cy="30600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tx1"/>
                </a:solidFill>
                <a:latin typeface="D-DIN Condensed"/>
              </a:defRPr>
            </a:lvl1pPr>
          </a:lstStyle>
          <a:p>
            <a:pPr lvl="0">
              <a:defRPr/>
            </a:pPr>
            <a:r>
              <a:rPr lang="de-DE"/>
              <a:t>Name Nachname, Position 20pt</a:t>
            </a:r>
            <a:endParaRPr/>
          </a:p>
        </p:txBody>
      </p:sp>
      <p:sp>
        <p:nvSpPr>
          <p:cNvPr id="215655331" name="Rechteck 8"/>
          <p:cNvSpPr/>
          <p:nvPr userDrawn="1"/>
        </p:nvSpPr>
        <p:spPr bwMode="auto">
          <a:xfrm>
            <a:off x="623887" y="1882776"/>
            <a:ext cx="10944226" cy="4322333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641350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0" fmla="*/ 10943273 w 10944226"/>
              <a:gd name="connsiteY0" fmla="*/ 0 h 4938283"/>
              <a:gd name="connsiteX1" fmla="*/ 10944226 w 10944226"/>
              <a:gd name="connsiteY1" fmla="*/ 4938283 h 4938283"/>
              <a:gd name="connsiteX2" fmla="*/ 0 w 10944226"/>
              <a:gd name="connsiteY2" fmla="*/ 4938283 h 4938283"/>
              <a:gd name="connsiteX3" fmla="*/ 0 w 10944226"/>
              <a:gd name="connsiteY3" fmla="*/ 1791300 h 4938283"/>
              <a:gd name="connsiteX0" fmla="*/ 10943273 w 10944226"/>
              <a:gd name="connsiteY0" fmla="*/ 0 h 4938283"/>
              <a:gd name="connsiteX1" fmla="*/ 10944226 w 10944226"/>
              <a:gd name="connsiteY1" fmla="*/ 4938283 h 4938283"/>
              <a:gd name="connsiteX2" fmla="*/ 0 w 10944226"/>
              <a:gd name="connsiteY2" fmla="*/ 4938283 h 4938283"/>
              <a:gd name="connsiteX3" fmla="*/ 0 w 10944226"/>
              <a:gd name="connsiteY3" fmla="*/ 1941319 h 4938283"/>
              <a:gd name="connsiteX0" fmla="*/ 10943273 w 10944226"/>
              <a:gd name="connsiteY0" fmla="*/ 0 h 4938283"/>
              <a:gd name="connsiteX1" fmla="*/ 10944226 w 10944226"/>
              <a:gd name="connsiteY1" fmla="*/ 4938283 h 4938283"/>
              <a:gd name="connsiteX2" fmla="*/ 0 w 10944226"/>
              <a:gd name="connsiteY2" fmla="*/ 4938283 h 4938283"/>
              <a:gd name="connsiteX3" fmla="*/ 0 w 10944226"/>
              <a:gd name="connsiteY3" fmla="*/ 1917507 h 4938283"/>
              <a:gd name="connsiteX0" fmla="*/ 10943273 w 10944226"/>
              <a:gd name="connsiteY0" fmla="*/ 0 h 4322333"/>
              <a:gd name="connsiteX1" fmla="*/ 10944226 w 10944226"/>
              <a:gd name="connsiteY1" fmla="*/ 4322333 h 4322333"/>
              <a:gd name="connsiteX2" fmla="*/ 0 w 10944226"/>
              <a:gd name="connsiteY2" fmla="*/ 4322333 h 4322333"/>
              <a:gd name="connsiteX3" fmla="*/ 0 w 10944226"/>
              <a:gd name="connsiteY3" fmla="*/ 1301557 h 432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44226" h="4322333" fill="norm" stroke="1" extrusionOk="0">
                <a:moveTo>
                  <a:pt x="10943273" y="0"/>
                </a:moveTo>
                <a:cubicBezTo>
                  <a:pt x="10943591" y="1241282"/>
                  <a:pt x="10943908" y="3081051"/>
                  <a:pt x="10944226" y="4322333"/>
                </a:cubicBezTo>
                <a:lnTo>
                  <a:pt x="0" y="4322333"/>
                </a:lnTo>
                <a:lnTo>
                  <a:pt x="0" y="1301557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451654574" name="Gerader Verbinder 11"/>
          <p:cNvCxnSpPr/>
          <p:nvPr userDrawn="1"/>
        </p:nvCxnSpPr>
        <p:spPr bwMode="auto">
          <a:xfrm flipH="1">
            <a:off x="3077038" y="984469"/>
            <a:ext cx="716089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0743714" name="Textfeld 7"/>
          <p:cNvSpPr txBox="1"/>
          <p:nvPr userDrawn="1"/>
        </p:nvSpPr>
        <p:spPr bwMode="auto">
          <a:xfrm>
            <a:off x="0" y="276754"/>
            <a:ext cx="2978870" cy="627062"/>
          </a:xfrm>
          <a:prstGeom prst="rect">
            <a:avLst/>
          </a:prstGeom>
          <a:noFill/>
        </p:spPr>
        <p:txBody>
          <a:bodyPr wrap="none" lIns="612000" tIns="0" rIns="0" bIns="0" rtlCol="0" anchor="ctr" anchorCtr="0">
            <a:noAutofit/>
          </a:bodyPr>
          <a:lstStyle/>
          <a:p>
            <a:pPr algn="l">
              <a:lnSpc>
                <a:spcPts val="2100"/>
              </a:lnSpc>
              <a:defRPr/>
            </a:pPr>
            <a:r>
              <a:rPr lang="de-DE" sz="1500">
                <a:solidFill>
                  <a:schemeClr val="tx1"/>
                </a:solidFill>
                <a:latin typeface="HU Scala"/>
              </a:rPr>
              <a:t>Universitätsbibliothek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Bild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2824659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84B191-1A0E-B442-A19B-87D36FBD81F4}" type="datetime1">
              <a:rPr lang="de-DE"/>
              <a:t>29.09.2026</a:t>
            </a:fld>
            <a:endParaRPr lang="de-DE"/>
          </a:p>
        </p:txBody>
      </p:sp>
      <p:sp>
        <p:nvSpPr>
          <p:cNvPr id="1736048609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42904661" name="Bildplatzhalter 8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0"/>
            <a:ext cx="7365719" cy="6857143"/>
          </a:xfrm>
          <a:prstGeom prst="rect">
            <a:avLst/>
          </a:prstGeo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 anchor="ctr" anchorCtr="0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Bild per Drag &amp; Drop einfügen</a:t>
            </a:r>
            <a:endParaRPr/>
          </a:p>
        </p:txBody>
      </p:sp>
      <p:sp>
        <p:nvSpPr>
          <p:cNvPr id="141264234" name="Textplatzhalter 6"/>
          <p:cNvSpPr>
            <a:spLocks noGrp="1"/>
          </p:cNvSpPr>
          <p:nvPr>
            <p:ph type="body" sz="quarter" idx="16"/>
          </p:nvPr>
        </p:nvSpPr>
        <p:spPr bwMode="auto">
          <a:xfrm>
            <a:off x="7366000" y="2458800"/>
            <a:ext cx="3708000" cy="3491150"/>
          </a:xfrm>
        </p:spPr>
        <p:txBody>
          <a:bodyPr lIns="468000"/>
          <a:lstStyle>
            <a:lvl1pPr marL="712788" indent="-712788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1pPr>
            <a:lvl2pPr marL="982663" indent="-630238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2pPr>
            <a:lvl3pPr marL="1335088" indent="-620713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3pPr>
            <a:lvl4pPr marL="1695450" indent="-619125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4pPr>
            <a:lvl5pPr marL="2047875" indent="-615950">
              <a:buFontTx/>
              <a:buBlip>
                <a:blip r:embed="rId2"/>
              </a:buBlip>
              <a:defRPr sz="2000"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748548425" name="Textplatzhalter 1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7361999" y="1766565"/>
            <a:ext cx="3708000" cy="360000"/>
          </a:xfrm>
        </p:spPr>
        <p:txBody>
          <a:bodyPr lIns="46800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500" b="1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H4 Headline 25pt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Bild_2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4377666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fld id="{1CC88E00-359C-5749-972A-2CAA65FA3E38}" type="datetime1">
              <a:rPr lang="de-DE"/>
              <a:t>29.09.2026</a:t>
            </a:fld>
            <a:endParaRPr lang="de-DE"/>
          </a:p>
        </p:txBody>
      </p:sp>
      <p:sp>
        <p:nvSpPr>
          <p:cNvPr id="1881757368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2045454330" name="Textplatzhalter 17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184900" y="1267199"/>
            <a:ext cx="4879975" cy="2880000"/>
          </a:xfrm>
        </p:spPr>
        <p:txBody>
          <a:bodyPr lIns="468000" anchor="b" anchorCtr="0"/>
          <a:lstStyle>
            <a:lvl1pPr marL="0" indent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de-DE"/>
              <a:t>Fließtext 30pt</a:t>
            </a:r>
            <a:endParaRPr/>
          </a:p>
        </p:txBody>
      </p:sp>
      <p:sp>
        <p:nvSpPr>
          <p:cNvPr id="325226511" name="Textplatzhalter 19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182823" y="4906418"/>
            <a:ext cx="4879976" cy="306000"/>
          </a:xfrm>
        </p:spPr>
        <p:txBody>
          <a:bodyPr lIns="46800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5"/>
                </a:solidFill>
                <a:latin typeface="D-DIN Condensed"/>
              </a:defRPr>
            </a:lvl1pPr>
          </a:lstStyle>
          <a:p>
            <a:pPr lvl="0">
              <a:defRPr/>
            </a:pPr>
            <a:r>
              <a:rPr lang="de-DE"/>
              <a:t>Name Nachname, Position 20pt</a:t>
            </a:r>
            <a:endParaRPr/>
          </a:p>
        </p:txBody>
      </p:sp>
      <p:sp>
        <p:nvSpPr>
          <p:cNvPr id="2102410033" name="Bildplatzhalter 15"/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612000" y="848412"/>
            <a:ext cx="5472112" cy="5372388"/>
          </a:xfrm>
          <a:prstGeom prst="rect">
            <a:avLst/>
          </a:prstGeom>
          <a:pattFill prst="pct90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Bild per Drag &amp; Drop einfügen</a:t>
            </a:r>
            <a:endParaRPr/>
          </a:p>
        </p:txBody>
      </p:sp>
      <p:sp>
        <p:nvSpPr>
          <p:cNvPr id="1234511239" name="Rechteck 8"/>
          <p:cNvSpPr/>
          <p:nvPr userDrawn="1"/>
        </p:nvSpPr>
        <p:spPr bwMode="auto">
          <a:xfrm>
            <a:off x="623887" y="832719"/>
            <a:ext cx="10944226" cy="5372389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695021 w 10944226"/>
              <a:gd name="connsiteY4" fmla="*/ 0 h 558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226" h="5581220" fill="norm" stroke="1" extrusionOk="0">
                <a:moveTo>
                  <a:pt x="10943273" y="1253728"/>
                </a:moveTo>
                <a:cubicBezTo>
                  <a:pt x="10943591" y="2495010"/>
                  <a:pt x="10943908" y="4339938"/>
                  <a:pt x="10944226" y="5581220"/>
                </a:cubicBezTo>
                <a:lnTo>
                  <a:pt x="0" y="5581220"/>
                </a:lnTo>
                <a:lnTo>
                  <a:pt x="0" y="1587"/>
                </a:lnTo>
                <a:lnTo>
                  <a:pt x="9695021" y="0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Bild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789876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03601D-D241-E349-B8B4-2F8A6DF2FFBC}" type="datetime1">
              <a:rPr lang="de-DE"/>
              <a:t>29.09.2026</a:t>
            </a:fld>
            <a:endParaRPr lang="de-DE"/>
          </a:p>
        </p:txBody>
      </p:sp>
      <p:sp>
        <p:nvSpPr>
          <p:cNvPr id="11615619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881258158" name="Textplatzhalter 6"/>
          <p:cNvSpPr>
            <a:spLocks noGrp="1"/>
          </p:cNvSpPr>
          <p:nvPr>
            <p:ph type="body" sz="quarter" idx="16"/>
          </p:nvPr>
        </p:nvSpPr>
        <p:spPr bwMode="auto">
          <a:xfrm>
            <a:off x="6184800" y="2458800"/>
            <a:ext cx="4885099" cy="3491150"/>
          </a:xfrm>
        </p:spPr>
        <p:txBody>
          <a:bodyPr lIns="468000"/>
          <a:lstStyle>
            <a:lvl1pPr marL="712788" indent="-712788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1pPr>
            <a:lvl2pPr marL="982663" indent="-630238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2pPr>
            <a:lvl3pPr marL="1335088" indent="-620713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3pPr>
            <a:lvl4pPr marL="1695450" indent="-619125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4pPr>
            <a:lvl5pPr marL="2047875" indent="-615950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028235299" name="Bildplatzhalter 8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623888" y="1093509"/>
            <a:ext cx="4806941" cy="5126316"/>
          </a:xfrm>
          <a:prstGeom prst="rect">
            <a:avLst/>
          </a:prstGeo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 anchor="ctr" anchorCtr="0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Bild per Drag &amp; Drop einfügen</a:t>
            </a:r>
            <a:endParaRPr/>
          </a:p>
        </p:txBody>
      </p:sp>
      <p:sp>
        <p:nvSpPr>
          <p:cNvPr id="1161591840" name="Textplatzhalter 1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6184800" y="1766565"/>
            <a:ext cx="3708000" cy="360000"/>
          </a:xfrm>
        </p:spPr>
        <p:txBody>
          <a:bodyPr lIns="46800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500" b="1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H4 Headline 25pt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Bild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3809822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5443CD7-A15F-5242-B076-4AED660BF41A}" type="datetime1">
              <a:rPr lang="de-DE"/>
              <a:t>29.09.2026</a:t>
            </a:fld>
            <a:endParaRPr lang="de-DE"/>
          </a:p>
        </p:txBody>
      </p:sp>
      <p:sp>
        <p:nvSpPr>
          <p:cNvPr id="199341328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910951537" name="Bildplatzhalter 8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623888" y="1385741"/>
            <a:ext cx="5383211" cy="4564210"/>
          </a:xfrm>
          <a:prstGeom prst="rect">
            <a:avLst/>
          </a:prstGeo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 anchor="ctr" anchorCtr="0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Bild per Drag &amp; Drop einfügen</a:t>
            </a:r>
            <a:endParaRPr/>
          </a:p>
        </p:txBody>
      </p:sp>
      <p:sp>
        <p:nvSpPr>
          <p:cNvPr id="88236802" name="Bildplatzhalter 37"/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6184898" y="1385741"/>
            <a:ext cx="5466631" cy="4564210"/>
          </a:xfrm>
          <a:custGeom>
            <a:avLst/>
            <a:gdLst>
              <a:gd name="connsiteX0" fmla="*/ 0 w 5383212"/>
              <a:gd name="connsiteY0" fmla="*/ 0 h 4474785"/>
              <a:gd name="connsiteX1" fmla="*/ 4419938 w 5383212"/>
              <a:gd name="connsiteY1" fmla="*/ 0 h 4474785"/>
              <a:gd name="connsiteX2" fmla="*/ 4459087 w 5383212"/>
              <a:gd name="connsiteY2" fmla="*/ 47449 h 4474785"/>
              <a:gd name="connsiteX3" fmla="*/ 4953001 w 5383212"/>
              <a:gd name="connsiteY3" fmla="*/ 252035 h 4474785"/>
              <a:gd name="connsiteX4" fmla="*/ 5343539 w 5383212"/>
              <a:gd name="connsiteY4" fmla="*/ 132742 h 4474785"/>
              <a:gd name="connsiteX5" fmla="*/ 5383212 w 5383212"/>
              <a:gd name="connsiteY5" fmla="*/ 100009 h 4474785"/>
              <a:gd name="connsiteX6" fmla="*/ 5383212 w 5383212"/>
              <a:gd name="connsiteY6" fmla="*/ 4474785 h 4474785"/>
              <a:gd name="connsiteX7" fmla="*/ 0 w 5383212"/>
              <a:gd name="connsiteY7" fmla="*/ 4474785 h 447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83212" h="4474785" fill="norm" stroke="1" extrusionOk="0">
                <a:moveTo>
                  <a:pt x="0" y="0"/>
                </a:moveTo>
                <a:lnTo>
                  <a:pt x="4419938" y="0"/>
                </a:lnTo>
                <a:lnTo>
                  <a:pt x="4459087" y="47449"/>
                </a:lnTo>
                <a:cubicBezTo>
                  <a:pt x="4585490" y="173853"/>
                  <a:pt x="4760115" y="252035"/>
                  <a:pt x="4953001" y="252035"/>
                </a:cubicBezTo>
                <a:cubicBezTo>
                  <a:pt x="5097665" y="252035"/>
                  <a:pt x="5232058" y="208058"/>
                  <a:pt x="5343539" y="132742"/>
                </a:cubicBezTo>
                <a:lnTo>
                  <a:pt x="5383212" y="100009"/>
                </a:lnTo>
                <a:lnTo>
                  <a:pt x="5383212" y="4474785"/>
                </a:lnTo>
                <a:lnTo>
                  <a:pt x="0" y="4474785"/>
                </a:lnTo>
                <a:close/>
              </a:path>
            </a:pathLst>
          </a:custGeo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Bild per Drag &amp; Drop einfügen</a:t>
            </a:r>
            <a:endParaRPr/>
          </a:p>
        </p:txBody>
      </p:sp>
      <p:sp>
        <p:nvSpPr>
          <p:cNvPr id="810783314" name="Textplatzhalter 12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23887" y="896939"/>
            <a:ext cx="10438911" cy="360000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500" b="1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H4 Headline 25pt</a:t>
            </a:r>
            <a:endParaRPr/>
          </a:p>
        </p:txBody>
      </p:sp>
      <p:sp>
        <p:nvSpPr>
          <p:cNvPr id="1704800776" name="Textplatzhalter 15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623887" y="5949950"/>
            <a:ext cx="5383212" cy="270000"/>
          </a:xfrm>
        </p:spPr>
        <p:txBody>
          <a:bodyPr bIns="36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chemeClr val="accent5"/>
                </a:solidFill>
                <a:latin typeface="D-DIN Condensed"/>
              </a:defRPr>
            </a:lvl1pPr>
          </a:lstStyle>
          <a:p>
            <a:pPr lvl="0">
              <a:defRPr/>
            </a:pPr>
            <a:r>
              <a:rPr lang="de-DE"/>
              <a:t>Bildunterschrift, Quelle 10,5pt</a:t>
            </a:r>
            <a:endParaRPr/>
          </a:p>
        </p:txBody>
      </p:sp>
      <p:sp>
        <p:nvSpPr>
          <p:cNvPr id="1664187346" name="Textplatzhalter 15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6184901" y="5949950"/>
            <a:ext cx="5383212" cy="270000"/>
          </a:xfrm>
        </p:spPr>
        <p:txBody>
          <a:bodyPr bIns="36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chemeClr val="accent5"/>
                </a:solidFill>
                <a:latin typeface="D-DIN Condensed"/>
              </a:defRPr>
            </a:lvl1pPr>
          </a:lstStyle>
          <a:p>
            <a:pPr lvl="0">
              <a:defRPr/>
            </a:pPr>
            <a:r>
              <a:rPr lang="de-DE"/>
              <a:t>Bildunterschrift, Quelle 10,5pt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Bild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2164093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726E03A-652F-4246-8957-E7695304F50B}" type="datetime1">
              <a:rPr lang="de-DE"/>
              <a:t>29.09.2026</a:t>
            </a:fld>
            <a:endParaRPr lang="de-DE"/>
          </a:p>
        </p:txBody>
      </p:sp>
      <p:sp>
        <p:nvSpPr>
          <p:cNvPr id="921989648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887333893" name="Bildplatzhalter 6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884239" y="876692"/>
            <a:ext cx="10446780" cy="5073256"/>
          </a:xfrm>
          <a:custGeom>
            <a:avLst/>
            <a:gdLst>
              <a:gd name="connsiteX0" fmla="*/ 0 w 10432093"/>
              <a:gd name="connsiteY0" fmla="*/ 0 h 5065712"/>
              <a:gd name="connsiteX1" fmla="*/ 9570498 w 10432093"/>
              <a:gd name="connsiteY1" fmla="*/ 0 h 5065712"/>
              <a:gd name="connsiteX2" fmla="*/ 9569353 w 10432093"/>
              <a:gd name="connsiteY2" fmla="*/ 3690 h 5065712"/>
              <a:gd name="connsiteX3" fmla="*/ 9555162 w 10432093"/>
              <a:gd name="connsiteY3" fmla="*/ 144462 h 5065712"/>
              <a:gd name="connsiteX4" fmla="*/ 10253662 w 10432093"/>
              <a:gd name="connsiteY4" fmla="*/ 842962 h 5065712"/>
              <a:gd name="connsiteX5" fmla="*/ 10394434 w 10432093"/>
              <a:gd name="connsiteY5" fmla="*/ 828771 h 5065712"/>
              <a:gd name="connsiteX6" fmla="*/ 10432093 w 10432093"/>
              <a:gd name="connsiteY6" fmla="*/ 817081 h 5065712"/>
              <a:gd name="connsiteX7" fmla="*/ 10432093 w 10432093"/>
              <a:gd name="connsiteY7" fmla="*/ 5065712 h 5065712"/>
              <a:gd name="connsiteX8" fmla="*/ 0 w 10432093"/>
              <a:gd name="connsiteY8" fmla="*/ 5065712 h 506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2093" h="5065712" fill="norm" stroke="1" extrusionOk="0">
                <a:moveTo>
                  <a:pt x="0" y="0"/>
                </a:moveTo>
                <a:lnTo>
                  <a:pt x="9570498" y="0"/>
                </a:lnTo>
                <a:lnTo>
                  <a:pt x="9569353" y="3690"/>
                </a:lnTo>
                <a:cubicBezTo>
                  <a:pt x="9560048" y="49161"/>
                  <a:pt x="9555162" y="96241"/>
                  <a:pt x="9555162" y="144462"/>
                </a:cubicBezTo>
                <a:cubicBezTo>
                  <a:pt x="9555162" y="530233"/>
                  <a:pt x="9867891" y="842962"/>
                  <a:pt x="10253662" y="842962"/>
                </a:cubicBezTo>
                <a:cubicBezTo>
                  <a:pt x="10301883" y="842962"/>
                  <a:pt x="10348963" y="838076"/>
                  <a:pt x="10394434" y="828771"/>
                </a:cubicBezTo>
                <a:lnTo>
                  <a:pt x="10432093" y="817081"/>
                </a:lnTo>
                <a:lnTo>
                  <a:pt x="10432093" y="5065712"/>
                </a:lnTo>
                <a:lnTo>
                  <a:pt x="0" y="5065712"/>
                </a:lnTo>
                <a:close/>
              </a:path>
            </a:pathLst>
          </a:custGeo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Bild per Drag &amp; Drop einfügen</a:t>
            </a:r>
            <a:endParaRPr/>
          </a:p>
        </p:txBody>
      </p:sp>
      <p:sp>
        <p:nvSpPr>
          <p:cNvPr id="2004650264" name="Textplatzhalter 15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23887" y="5949950"/>
            <a:ext cx="10962000" cy="270000"/>
          </a:xfrm>
        </p:spPr>
        <p:txBody>
          <a:bodyPr bIns="36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chemeClr val="accent5"/>
                </a:solidFill>
                <a:latin typeface="D-DIN Condensed"/>
              </a:defRPr>
            </a:lvl1pPr>
          </a:lstStyle>
          <a:p>
            <a:pPr lvl="0">
              <a:defRPr/>
            </a:pPr>
            <a:r>
              <a:rPr lang="de-DE"/>
              <a:t>Bildunterschrift, Quelle 10,5pt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Standard_H4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5022294" name="Datumsplatzhalter 12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fld id="{7FC7CF37-3AA6-734E-B920-50978BDB763A}" type="datetime1">
              <a:rPr lang="de-DE"/>
              <a:t>29.09.2026</a:t>
            </a:fld>
            <a:endParaRPr lang="de-DE"/>
          </a:p>
        </p:txBody>
      </p:sp>
      <p:sp>
        <p:nvSpPr>
          <p:cNvPr id="1034650804" name="Foliennummernplatzhalter 14"/>
          <p:cNvSpPr>
            <a:spLocks noGrp="1"/>
          </p:cNvSpPr>
          <p:nvPr>
            <p:ph type="sldNum" sz="quarter" idx="17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319455808" name="Textplatzhalter 12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134000" y="1270800"/>
            <a:ext cx="9941186" cy="360000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500" b="1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H4 Headline 25pt</a:t>
            </a:r>
            <a:endParaRPr/>
          </a:p>
        </p:txBody>
      </p:sp>
      <p:sp>
        <p:nvSpPr>
          <p:cNvPr id="58340827" name="Textplatzhalter 6"/>
          <p:cNvSpPr>
            <a:spLocks noGrp="1"/>
          </p:cNvSpPr>
          <p:nvPr>
            <p:ph type="body" sz="quarter" idx="19"/>
          </p:nvPr>
        </p:nvSpPr>
        <p:spPr bwMode="auto">
          <a:xfrm>
            <a:off x="1134000" y="2458800"/>
            <a:ext cx="9941186" cy="3491150"/>
          </a:xfrm>
        </p:spPr>
        <p:txBody>
          <a:bodyPr lIns="0"/>
          <a:lstStyle>
            <a:lvl1pPr marL="712788" indent="-712788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1pPr>
            <a:lvl2pPr marL="982663" indent="-630238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2pPr>
            <a:lvl3pPr marL="1335088" indent="-620713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3pPr>
            <a:lvl4pPr marL="1695450" indent="-619125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4pPr>
            <a:lvl5pPr marL="2047875" indent="-615950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Standard_H4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2350879" name="Datumsplatzhalter 12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fld id="{4DAA0058-E309-ED4F-B422-494AF363AA7E}" type="datetime1">
              <a:rPr lang="de-DE"/>
              <a:t>29.09.2026</a:t>
            </a:fld>
            <a:endParaRPr lang="de-DE"/>
          </a:p>
        </p:txBody>
      </p:sp>
      <p:sp>
        <p:nvSpPr>
          <p:cNvPr id="671169296" name="Foliennummernplatzhalter 14"/>
          <p:cNvSpPr>
            <a:spLocks noGrp="1"/>
          </p:cNvSpPr>
          <p:nvPr>
            <p:ph type="sldNum" sz="quarter" idx="17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1866737556" name="Textplatzhalter 12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134000" y="1270800"/>
            <a:ext cx="9941186" cy="360000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500" b="1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de-DE"/>
              <a:t>H4 Headline 25pt</a:t>
            </a:r>
            <a:endParaRPr/>
          </a:p>
        </p:txBody>
      </p:sp>
      <p:sp>
        <p:nvSpPr>
          <p:cNvPr id="1554061728" name="Textplatzhalter 6"/>
          <p:cNvSpPr>
            <a:spLocks noGrp="1"/>
          </p:cNvSpPr>
          <p:nvPr>
            <p:ph type="body" sz="quarter" idx="19"/>
          </p:nvPr>
        </p:nvSpPr>
        <p:spPr bwMode="auto">
          <a:xfrm>
            <a:off x="1134000" y="2458800"/>
            <a:ext cx="9941186" cy="3491150"/>
          </a:xfrm>
        </p:spPr>
        <p:txBody>
          <a:bodyPr lIns="0"/>
          <a:lstStyle>
            <a:lvl1pPr marL="712788" indent="-712788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1pPr>
            <a:lvl2pPr marL="982663" indent="-630238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2pPr>
            <a:lvl3pPr marL="1335088" indent="-620713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3pPr>
            <a:lvl4pPr marL="1695450" indent="-619125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4pPr>
            <a:lvl5pPr marL="2047875" indent="-615950">
              <a:buFontTx/>
              <a:buBlip>
                <a:blip r:embed="rId2"/>
              </a:buBlip>
              <a:defRPr>
                <a:solidFill>
                  <a:schemeClr val="accent5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782817256" name="Rechteck 8"/>
          <p:cNvSpPr/>
          <p:nvPr userDrawn="1"/>
        </p:nvSpPr>
        <p:spPr bwMode="auto">
          <a:xfrm>
            <a:off x="623887" y="908049"/>
            <a:ext cx="10944226" cy="5297060"/>
          </a:xfrm>
          <a:custGeom>
            <a:avLst/>
            <a:gdLst>
              <a:gd name="connsiteX0" fmla="*/ 0 w 10944226"/>
              <a:gd name="connsiteY0" fmla="*/ 0 h 5579633"/>
              <a:gd name="connsiteX1" fmla="*/ 10944226 w 10944226"/>
              <a:gd name="connsiteY1" fmla="*/ 0 h 5579633"/>
              <a:gd name="connsiteX2" fmla="*/ 10944226 w 10944226"/>
              <a:gd name="connsiteY2" fmla="*/ 5579633 h 5579633"/>
              <a:gd name="connsiteX3" fmla="*/ 0 w 10944226"/>
              <a:gd name="connsiteY3" fmla="*/ 5579633 h 5579633"/>
              <a:gd name="connsiteX4" fmla="*/ 0 w 10944226"/>
              <a:gd name="connsiteY4" fmla="*/ 0 h 5579633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4226 w 10944226"/>
              <a:gd name="connsiteY2" fmla="*/ 1587 h 5581220"/>
              <a:gd name="connsiteX3" fmla="*/ 10943273 w 10944226"/>
              <a:gd name="connsiteY3" fmla="*/ 1857375 h 5581220"/>
              <a:gd name="connsiteX4" fmla="*/ 10944226 w 10944226"/>
              <a:gd name="connsiteY4" fmla="*/ 5581220 h 5581220"/>
              <a:gd name="connsiteX5" fmla="*/ 0 w 10944226"/>
              <a:gd name="connsiteY5" fmla="*/ 5581220 h 5581220"/>
              <a:gd name="connsiteX6" fmla="*/ 0 w 10944226"/>
              <a:gd name="connsiteY6" fmla="*/ 1587 h 5581220"/>
              <a:gd name="connsiteX0" fmla="*/ 0 w 10944226"/>
              <a:gd name="connsiteY0" fmla="*/ 1587 h 5581220"/>
              <a:gd name="connsiteX1" fmla="*/ 9143048 w 10944226"/>
              <a:gd name="connsiteY1" fmla="*/ 0 h 5581220"/>
              <a:gd name="connsiteX2" fmla="*/ 10943273 w 10944226"/>
              <a:gd name="connsiteY2" fmla="*/ 1857375 h 5581220"/>
              <a:gd name="connsiteX3" fmla="*/ 10944226 w 10944226"/>
              <a:gd name="connsiteY3" fmla="*/ 5581220 h 5581220"/>
              <a:gd name="connsiteX4" fmla="*/ 0 w 10944226"/>
              <a:gd name="connsiteY4" fmla="*/ 5581220 h 5581220"/>
              <a:gd name="connsiteX5" fmla="*/ 0 w 10944226"/>
              <a:gd name="connsiteY5" fmla="*/ 1587 h 5581220"/>
              <a:gd name="connsiteX0" fmla="*/ 10943273 w 10944226"/>
              <a:gd name="connsiteY0" fmla="*/ 1855788 h 5579633"/>
              <a:gd name="connsiteX1" fmla="*/ 10944226 w 10944226"/>
              <a:gd name="connsiteY1" fmla="*/ 5579633 h 5579633"/>
              <a:gd name="connsiteX2" fmla="*/ 0 w 10944226"/>
              <a:gd name="connsiteY2" fmla="*/ 5579633 h 5579633"/>
              <a:gd name="connsiteX3" fmla="*/ 0 w 10944226"/>
              <a:gd name="connsiteY3" fmla="*/ 0 h 5579633"/>
              <a:gd name="connsiteX4" fmla="*/ 9234488 w 10944226"/>
              <a:gd name="connsiteY4" fmla="*/ 89853 h 5579633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144953 w 10944226"/>
              <a:gd name="connsiteY4" fmla="*/ 0 h 5581220"/>
              <a:gd name="connsiteX0" fmla="*/ 10943273 w 10944226"/>
              <a:gd name="connsiteY0" fmla="*/ 1857375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87803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3509 w 10944226"/>
              <a:gd name="connsiteY4" fmla="*/ 0 h 5581220"/>
              <a:gd name="connsiteX0" fmla="*/ 10943273 w 10944226"/>
              <a:gd name="connsiteY0" fmla="*/ 191928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52462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5654 w 10945687"/>
              <a:gd name="connsiteY0" fmla="*/ 652462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5654 w 10945687"/>
              <a:gd name="connsiteY0" fmla="*/ 642937 h 5581220"/>
              <a:gd name="connsiteX1" fmla="*/ 10944226 w 10945687"/>
              <a:gd name="connsiteY1" fmla="*/ 5581220 h 5581220"/>
              <a:gd name="connsiteX2" fmla="*/ 0 w 10945687"/>
              <a:gd name="connsiteY2" fmla="*/ 5581220 h 5581220"/>
              <a:gd name="connsiteX3" fmla="*/ 0 w 10945687"/>
              <a:gd name="connsiteY3" fmla="*/ 1587 h 5581220"/>
              <a:gd name="connsiteX4" fmla="*/ 9025890 w 10945687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025890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85571 w 10944226"/>
              <a:gd name="connsiteY4" fmla="*/ 0 h 5581220"/>
              <a:gd name="connsiteX0" fmla="*/ 10943273 w 10944226"/>
              <a:gd name="connsiteY0" fmla="*/ 642937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10295096 w 10944226"/>
              <a:gd name="connsiteY4" fmla="*/ 0 h 5581220"/>
              <a:gd name="connsiteX0" fmla="*/ 10943273 w 10944226"/>
              <a:gd name="connsiteY0" fmla="*/ 1253728 h 5581220"/>
              <a:gd name="connsiteX1" fmla="*/ 10944226 w 10944226"/>
              <a:gd name="connsiteY1" fmla="*/ 5581220 h 5581220"/>
              <a:gd name="connsiteX2" fmla="*/ 0 w 10944226"/>
              <a:gd name="connsiteY2" fmla="*/ 5581220 h 5581220"/>
              <a:gd name="connsiteX3" fmla="*/ 0 w 10944226"/>
              <a:gd name="connsiteY3" fmla="*/ 1587 h 5581220"/>
              <a:gd name="connsiteX4" fmla="*/ 9695021 w 10944226"/>
              <a:gd name="connsiteY4" fmla="*/ 0 h 558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226" h="5581220" fill="norm" stroke="1" extrusionOk="0">
                <a:moveTo>
                  <a:pt x="10943273" y="1253728"/>
                </a:moveTo>
                <a:cubicBezTo>
                  <a:pt x="10943591" y="2495010"/>
                  <a:pt x="10943908" y="4339938"/>
                  <a:pt x="10944226" y="5581220"/>
                </a:cubicBezTo>
                <a:lnTo>
                  <a:pt x="0" y="5581220"/>
                </a:lnTo>
                <a:lnTo>
                  <a:pt x="0" y="1587"/>
                </a:lnTo>
                <a:lnTo>
                  <a:pt x="9695021" y="0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1.png"/><Relationship Id="rId23" Type="http://schemas.openxmlformats.org/officeDocument/2006/relationships/image" Target="../media/media1.svg"/><Relationship Id="rId2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1558322" name="Titelplatzhalter 1"/>
          <p:cNvSpPr>
            <a:spLocks noGrp="1"/>
          </p:cNvSpPr>
          <p:nvPr>
            <p:ph type="title"/>
          </p:nvPr>
        </p:nvSpPr>
        <p:spPr bwMode="auto">
          <a:xfrm>
            <a:off x="1134000" y="1272277"/>
            <a:ext cx="9936000" cy="64120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612112852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6184899" y="6219825"/>
            <a:ext cx="6007100" cy="638175"/>
          </a:xfrm>
          <a:prstGeom prst="rect">
            <a:avLst/>
          </a:prstGeom>
        </p:spPr>
        <p:txBody>
          <a:bodyPr vert="horz" lIns="0" tIns="0" rIns="612000" bIns="0" rtlCol="0" anchor="ctr"/>
          <a:lstStyle>
            <a:lvl1pPr algn="r">
              <a:defRPr sz="1200" b="1">
                <a:solidFill>
                  <a:schemeClr val="accent5"/>
                </a:solidFill>
                <a:latin typeface="+mj-lt"/>
              </a:defRPr>
            </a:lvl1pPr>
          </a:lstStyle>
          <a:p>
            <a:pPr>
              <a:defRPr/>
            </a:pPr>
            <a:fld id="{1CD819AE-6032-2940-BADC-8616994E18C3}" type="datetime1">
              <a:rPr lang="de-DE"/>
              <a:t>29.09.2026</a:t>
            </a:fld>
            <a:endParaRPr lang="de-DE"/>
          </a:p>
        </p:txBody>
      </p:sp>
      <p:sp>
        <p:nvSpPr>
          <p:cNvPr id="168274639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219825"/>
            <a:ext cx="6007100" cy="637745"/>
          </a:xfrm>
          <a:prstGeom prst="rect">
            <a:avLst/>
          </a:prstGeom>
        </p:spPr>
        <p:txBody>
          <a:bodyPr vert="horz" lIns="612000" tIns="0" rIns="0" bIns="0" rtlCol="0" anchor="ctr"/>
          <a:lstStyle>
            <a:lvl1pPr algn="l">
              <a:defRPr sz="1200" b="1">
                <a:solidFill>
                  <a:schemeClr val="accent5"/>
                </a:solidFill>
                <a:latin typeface="+mj-lt"/>
              </a:defRPr>
            </a:lvl1pPr>
          </a:lstStyle>
          <a:p>
            <a:pPr>
              <a:defRPr/>
            </a:pPr>
            <a:fld id="{641A0B49-8274-4492-8111-5E558BE9596A}" type="slidenum">
              <a:rPr lang="de-DE"/>
              <a:t>‹Nr.›</a:t>
            </a:fld>
            <a:endParaRPr lang="de-DE"/>
          </a:p>
        </p:txBody>
      </p:sp>
      <p:sp>
        <p:nvSpPr>
          <p:cNvPr id="601024129" name="Textplatzhalter 6"/>
          <p:cNvSpPr>
            <a:spLocks noGrp="1"/>
          </p:cNvSpPr>
          <p:nvPr>
            <p:ph type="body" idx="1"/>
          </p:nvPr>
        </p:nvSpPr>
        <p:spPr bwMode="auto">
          <a:xfrm>
            <a:off x="1134000" y="2021076"/>
            <a:ext cx="9936000" cy="392887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pic>
        <p:nvPicPr>
          <p:cNvPr id="637329704" name="Grafik 2"/>
          <p:cNvPicPr>
            <a:picLocks noChangeAspect="1"/>
          </p:cNvPicPr>
          <p:nvPr userDrawn="1"/>
        </p:nvPicPr>
        <p:blipFill rotWithShape="1"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/>
        </p:blipFill>
        <p:spPr bwMode="auto">
          <a:xfrm>
            <a:off x="10242884" y="0"/>
            <a:ext cx="1949116" cy="1930098"/>
          </a:xfrm>
          <a:prstGeom prst="rect">
            <a:avLst/>
          </a:prstGeom>
        </p:spPr>
      </p:pic>
      <p:sp>
        <p:nvSpPr>
          <p:cNvPr id="327858811" name="Textfeld 9"/>
          <p:cNvSpPr txBox="1"/>
          <p:nvPr userDrawn="1"/>
        </p:nvSpPr>
        <p:spPr bwMode="auto">
          <a:xfrm>
            <a:off x="0" y="277885"/>
            <a:ext cx="2647768" cy="627062"/>
          </a:xfrm>
          <a:prstGeom prst="rect">
            <a:avLst/>
          </a:prstGeom>
          <a:noFill/>
        </p:spPr>
        <p:txBody>
          <a:bodyPr wrap="none" lIns="612000" tIns="0" rIns="0" bIns="0" rtlCol="0" anchor="ctr" anchorCtr="0">
            <a:noAutofit/>
          </a:bodyPr>
          <a:lstStyle/>
          <a:p>
            <a:pPr algn="l">
              <a:lnSpc>
                <a:spcPts val="2100"/>
              </a:lnSpc>
              <a:defRPr/>
            </a:pPr>
            <a:r>
              <a:rPr lang="de-DE" sz="1500">
                <a:solidFill>
                  <a:schemeClr val="accent5"/>
                </a:solidFill>
                <a:latin typeface="HU Scala"/>
              </a:rPr>
              <a:t>Universitätsbibliothek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dt="1" ftr="0" hdr="0" sldNum="1"/>
  <p:txStyles>
    <p:titleStyle>
      <a:lvl1pPr algn="l" defTabSz="914400">
        <a:lnSpc>
          <a:spcPts val="5000"/>
        </a:lnSpc>
        <a:spcBef>
          <a:spcPts val="0"/>
        </a:spcBef>
        <a:buNone/>
        <a:defRPr sz="45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88" indent="-712788" algn="l" defTabSz="914400">
        <a:lnSpc>
          <a:spcPts val="2100"/>
        </a:lnSpc>
        <a:spcBef>
          <a:spcPts val="2100"/>
        </a:spcBef>
        <a:spcAft>
          <a:spcPts val="0"/>
        </a:spcAft>
        <a:buSzPct val="70000"/>
        <a:buFontTx/>
        <a:buBlip>
          <a:blip r:embed="rId24"/>
        </a:buBlip>
        <a:defRPr sz="2000">
          <a:solidFill>
            <a:schemeClr val="tx2"/>
          </a:solidFill>
          <a:latin typeface="+mj-lt"/>
          <a:ea typeface="+mn-ea"/>
          <a:cs typeface="+mn-cs"/>
        </a:defRPr>
      </a:lvl1pPr>
      <a:lvl2pPr marL="982663" indent="-630238" algn="l" defTabSz="914400">
        <a:lnSpc>
          <a:spcPts val="2100"/>
        </a:lnSpc>
        <a:spcBef>
          <a:spcPts val="2100"/>
        </a:spcBef>
        <a:spcAft>
          <a:spcPts val="0"/>
        </a:spcAft>
        <a:buSzPct val="50000"/>
        <a:buFontTx/>
        <a:buBlip>
          <a:blip r:embed="rId24"/>
        </a:buBlip>
        <a:defRPr sz="2000">
          <a:solidFill>
            <a:schemeClr val="tx2"/>
          </a:solidFill>
          <a:latin typeface="+mj-lt"/>
          <a:ea typeface="+mn-ea"/>
          <a:cs typeface="+mn-cs"/>
        </a:defRPr>
      </a:lvl2pPr>
      <a:lvl3pPr marL="1335088" indent="-620713" algn="l" defTabSz="914400">
        <a:lnSpc>
          <a:spcPts val="2100"/>
        </a:lnSpc>
        <a:spcBef>
          <a:spcPts val="2100"/>
        </a:spcBef>
        <a:spcAft>
          <a:spcPts val="0"/>
        </a:spcAft>
        <a:buSzPct val="50000"/>
        <a:buFontTx/>
        <a:buBlip>
          <a:blip r:embed="rId24"/>
        </a:buBlip>
        <a:defRPr sz="2000">
          <a:solidFill>
            <a:schemeClr val="tx2"/>
          </a:solidFill>
          <a:latin typeface="+mj-lt"/>
          <a:ea typeface="+mn-ea"/>
          <a:cs typeface="+mn-cs"/>
        </a:defRPr>
      </a:lvl3pPr>
      <a:lvl4pPr marL="1695450" indent="-619125" algn="l" defTabSz="914400">
        <a:lnSpc>
          <a:spcPts val="2100"/>
        </a:lnSpc>
        <a:spcBef>
          <a:spcPts val="2100"/>
        </a:spcBef>
        <a:spcAft>
          <a:spcPts val="0"/>
        </a:spcAft>
        <a:buSzPct val="50000"/>
        <a:buFontTx/>
        <a:buBlip>
          <a:blip r:embed="rId24"/>
        </a:buBlip>
        <a:defRPr sz="2000">
          <a:solidFill>
            <a:schemeClr val="tx2"/>
          </a:solidFill>
          <a:latin typeface="+mj-lt"/>
          <a:ea typeface="+mn-ea"/>
          <a:cs typeface="+mn-cs"/>
        </a:defRPr>
      </a:lvl4pPr>
      <a:lvl5pPr marL="2047875" indent="-615950" algn="l" defTabSz="914400">
        <a:lnSpc>
          <a:spcPts val="2100"/>
        </a:lnSpc>
        <a:spcBef>
          <a:spcPts val="2100"/>
        </a:spcBef>
        <a:spcAft>
          <a:spcPts val="0"/>
        </a:spcAft>
        <a:buSzPct val="50000"/>
        <a:buFontTx/>
        <a:buBlip>
          <a:blip r:embed="rId24"/>
        </a:buBlip>
        <a:defRPr sz="20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i.org/10.7152/nasko.v8i1.15887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i.org/10.18452/37172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hyperlink" Target="mailto:moritz.strickert@ub.hu-berlin.de" TargetMode="External"/><Relationship Id="rId4" Type="http://schemas.openxmlformats.org/officeDocument/2006/relationships/hyperlink" Target="mailto:werner.schweibenz@bsz-bw.de" TargetMode="External"/><Relationship Id="rId5" Type="http://schemas.openxmlformats.org/officeDocument/2006/relationships/hyperlink" Target="https://www.evifa.de/de/netzwerk-koloniale-kontex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2734650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629F0D9-D999-2B48-A7EE-242E8A2FDB44}" type="datetime1">
              <a:rPr lang="de-DE"/>
              <a:t>29.09.2026</a:t>
            </a:fld>
            <a:endParaRPr lang="de-DE"/>
          </a:p>
        </p:txBody>
      </p:sp>
      <p:sp>
        <p:nvSpPr>
          <p:cNvPr id="1902895032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1</a:t>
            </a:fld>
            <a:endParaRPr lang="de-DE"/>
          </a:p>
        </p:txBody>
      </p:sp>
      <p:sp>
        <p:nvSpPr>
          <p:cNvPr id="883333453" name="Textplatzhalter 16"/>
          <p:cNvSpPr>
            <a:spLocks noGrp="1"/>
          </p:cNvSpPr>
          <p:nvPr>
            <p:ph type="body" sz="quarter" idx="13"/>
          </p:nvPr>
        </p:nvSpPr>
        <p:spPr bwMode="auto">
          <a:xfrm>
            <a:off x="1134000" y="1929160"/>
            <a:ext cx="9936720" cy="305159"/>
          </a:xfrm>
        </p:spPr>
        <p:txBody>
          <a:bodyPr/>
          <a:lstStyle/>
          <a:p>
            <a:pPr>
              <a:defRPr/>
            </a:pPr>
            <a:r>
              <a:rPr lang="en-US"/>
              <a:t>Moritz Strickert (Fachinformationsdienst Sozial- und Kulturanthropologie)</a:t>
            </a:r>
            <a:endParaRPr lang="de-DE"/>
          </a:p>
        </p:txBody>
      </p:sp>
      <p:sp>
        <p:nvSpPr>
          <p:cNvPr id="1997875828" name="Titel 15"/>
          <p:cNvSpPr>
            <a:spLocks noGrp="1"/>
          </p:cNvSpPr>
          <p:nvPr>
            <p:ph type="title"/>
          </p:nvPr>
        </p:nvSpPr>
        <p:spPr bwMode="auto">
          <a:xfrm>
            <a:off x="1022540" y="3330531"/>
            <a:ext cx="9969118" cy="2540359"/>
          </a:xfrm>
        </p:spPr>
        <p:txBody>
          <a:bodyPr/>
          <a:lstStyle/>
          <a:p>
            <a:pPr>
              <a:defRPr/>
            </a:pPr>
            <a:r>
              <a:rPr lang="de-DE"/>
              <a:t>A</a:t>
            </a:r>
            <a:r>
              <a:rPr lang="de-DE" sz="4500" b="1" i="0" u="none" strike="noStrike" cap="none" spc="0">
                <a:solidFill>
                  <a:schemeClr val="tx1"/>
                </a:solidFill>
                <a:latin typeface="D-DIN Exp"/>
                <a:ea typeface="D-DIN Exp"/>
                <a:cs typeface="D-DIN Exp"/>
              </a:rPr>
              <a:t>uthority Files: Vokabulararbeit im Rahmen des Netzwerks Koloniale Konte</a:t>
            </a:r>
            <a:r>
              <a:rPr lang="de-DE"/>
              <a:t>xte / Fachinformationsdienst Sozial- und Kulturanthropologie</a:t>
            </a:r>
            <a:endParaRPr/>
          </a:p>
        </p:txBody>
      </p:sp>
      <p:pic>
        <p:nvPicPr>
          <p:cNvPr id="322223662" name="Grafik 6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781699" y="558107"/>
            <a:ext cx="2524212" cy="832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01444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12427B1-143A-84B2-8810-C7214B5AC18A}" type="slidenum">
              <a:rPr lang="de-DE"/>
              <a:t>19</a:t>
            </a:fld>
            <a:r>
              <a:rPr lang="de-DE"/>
              <a:t> </a:t>
            </a:r>
            <a:endParaRPr lang="de-DE"/>
          </a:p>
        </p:txBody>
      </p:sp>
      <p:sp>
        <p:nvSpPr>
          <p:cNvPr id="750214458" name="Fußzeilenplatzhalter 8"/>
          <p:cNvSpPr>
            <a:spLocks noGrp="1"/>
          </p:cNvSpPr>
          <p:nvPr>
            <p:ph type="ftr" sz="quarter" idx="3"/>
          </p:nvPr>
        </p:nvSpPr>
        <p:spPr bwMode="auto">
          <a:prstGeom prst="rect">
            <a:avLst/>
          </a:prstGeom>
        </p:spPr>
        <p:txBody>
          <a:bodyPr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68477191" name="Textplatzhalter 3"/>
          <p:cNvSpPr>
            <a:spLocks noGrp="1"/>
          </p:cNvSpPr>
          <p:nvPr>
            <p:ph type="body" sz="quarter" idx="15" hasCustomPrompt="1"/>
          </p:nvPr>
        </p:nvSpPr>
        <p:spPr bwMode="auto">
          <a:xfrm flipH="0" flipV="0">
            <a:off x="1092197" y="1308624"/>
            <a:ext cx="10442064" cy="45720"/>
          </a:xfrm>
        </p:spPr>
        <p:txBody>
          <a:bodyPr/>
          <a:lstStyle>
            <a:lvl1pPr marL="0" indent="0">
              <a:buNone/>
              <a:defRPr sz="3500" b="1">
                <a:solidFill>
                  <a:schemeClr val="accent1"/>
                </a:solidFill>
                <a:latin typeface="+mj-lt"/>
              </a:defRPr>
            </a:lvl1pPr>
            <a:lvl2pPr marL="396000" indent="0">
              <a:buNone/>
              <a:defRPr>
                <a:latin typeface="+mj-lt"/>
              </a:defRPr>
            </a:lvl2pPr>
            <a:lvl3pPr marL="792000" indent="0">
              <a:buNone/>
              <a:defRPr>
                <a:latin typeface="+mj-lt"/>
              </a:defRPr>
            </a:lvl3pPr>
            <a:lvl4pPr marL="1188000" indent="0">
              <a:buNone/>
              <a:defRPr>
                <a:latin typeface="+mj-lt"/>
              </a:defRPr>
            </a:lvl4pPr>
            <a:lvl5pPr marL="1584000" indent="0">
              <a:buNone/>
              <a:defRPr>
                <a:latin typeface="+mj-lt"/>
              </a:defRPr>
            </a:lvl5pPr>
          </a:lstStyle>
          <a:p>
            <a:pPr>
              <a:defRPr/>
            </a:pPr>
            <a:r>
              <a:rPr lang="de-DE" sz="2500" b="1" i="0" u="none" strike="noStrike" cap="none" spc="0">
                <a:solidFill>
                  <a:srgbClr val="007F91"/>
                </a:solidFill>
                <a:latin typeface="D-DIN Exp"/>
                <a:ea typeface="Arial"/>
                <a:cs typeface="Arial"/>
              </a:rPr>
              <a:t>Probleme und Leerstellen des Datensatzbestandes der GND </a:t>
            </a:r>
            <a:endParaRPr/>
          </a:p>
        </p:txBody>
      </p:sp>
      <p:sp>
        <p:nvSpPr>
          <p:cNvPr id="563563815" name="Inhaltsplatzhalter 5"/>
          <p:cNvSpPr>
            <a:spLocks noGrp="1"/>
          </p:cNvSpPr>
          <p:nvPr>
            <p:ph sz="quarter" idx="16"/>
          </p:nvPr>
        </p:nvSpPr>
        <p:spPr bwMode="auto">
          <a:xfrm flipH="0" flipV="0">
            <a:off x="1020762" y="1904999"/>
            <a:ext cx="9972675" cy="4166344"/>
          </a:xfrm>
        </p:spPr>
        <p:txBody>
          <a:bodyPr/>
          <a:lstStyle/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Problematische und veraltete Begriffe als Hauptansetzungen</a:t>
            </a:r>
            <a:endParaRPr lang="de-DE" sz="2000" b="0" i="0" u="none" strike="noStrike" cap="none" spc="0">
              <a:solidFill>
                <a:schemeClr val="accent5"/>
              </a:solidFill>
              <a:latin typeface="Times New Roman"/>
              <a:cs typeface="Times New Roman"/>
            </a:endParaRPr>
          </a:p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Fremd- und Selbstbezeichnungen von Gruppen</a:t>
            </a:r>
            <a:endParaRPr lang="de-DE" sz="2000" b="0" i="0" u="none" strike="noStrike" cap="none" spc="0">
              <a:solidFill>
                <a:schemeClr val="accent5"/>
              </a:solidFill>
              <a:latin typeface="Times New Roman"/>
              <a:cs typeface="Times New Roman"/>
            </a:endParaRPr>
          </a:p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Fehlen wichtiger Fachtermini</a:t>
            </a:r>
            <a:endParaRPr lang="de-DE" sz="2000" b="0" i="0" u="none" strike="noStrike" cap="none" spc="0">
              <a:solidFill>
                <a:schemeClr val="accent5"/>
              </a:solidFill>
              <a:latin typeface="Times New Roman"/>
              <a:cs typeface="Times New Roman"/>
            </a:endParaRPr>
          </a:p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Relationen für eine dichte Netzwerkstruktur fehlen teilweise</a:t>
            </a:r>
            <a:endParaRPr/>
          </a:p>
          <a:p>
            <a:pPr marL="0" marR="0" lvl="0" indent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Tx/>
              <a:buNone/>
              <a:def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1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Bei Personen:</a:t>
            </a:r>
            <a:endParaRPr lang="de-DE" sz="2000" b="0" i="0" u="none" strike="noStrike" cap="none" spc="0">
              <a:solidFill>
                <a:srgbClr val="000000"/>
              </a:solidFill>
              <a:latin typeface="D-DIN Exp"/>
              <a:ea typeface="Arial"/>
              <a:cs typeface="Arial"/>
            </a:endParaRPr>
          </a:p>
          <a:p>
            <a:pPr lvl="1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Personen teilweise nicht vorhanden bzw. informationsarme Einträge (Problem </a:t>
            </a:r>
            <a:b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</a:b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u.a. Quellenlage)</a:t>
            </a:r>
            <a:endParaRPr lang="de-DE" sz="2000"/>
          </a:p>
          <a:p>
            <a:pPr marL="0" indent="0">
              <a:buSzPct val="70000"/>
              <a:buFontTx/>
              <a:buNone/>
              <a:defRPr/>
            </a:pPr>
            <a:endParaRPr/>
          </a:p>
        </p:txBody>
      </p:sp>
      <p:sp>
        <p:nvSpPr>
          <p:cNvPr id="692468628" name=""/>
          <p:cNvSpPr txBox="1"/>
          <p:nvPr/>
        </p:nvSpPr>
        <p:spPr bwMode="auto">
          <a:xfrm rot="0" flipH="0" flipV="0">
            <a:off x="815624" y="6349999"/>
            <a:ext cx="3275658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de-DE" sz="1200" b="0" i="0" u="none" strike="noStrike" cap="none" spc="0">
                <a:solidFill>
                  <a:schemeClr val="bg2"/>
                </a:solidFill>
                <a:latin typeface="D-DIN Exp"/>
                <a:ea typeface="Arial"/>
                <a:cs typeface="Arial"/>
              </a:rPr>
              <a:t>CC BY 4.0  </a:t>
            </a:r>
            <a:r>
              <a:rPr lang="de-DE" sz="1200" b="0" i="0" u="none" strike="noStrike" cap="none" spc="0">
                <a:solidFill>
                  <a:schemeClr val="bg2"/>
                </a:solidFill>
                <a:latin typeface="D-DIN"/>
                <a:ea typeface="Arial"/>
                <a:cs typeface="Arial"/>
              </a:rPr>
              <a:t>Moritz Strickert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182893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316C63E-B6B8-AE42-D48E-E10B79904D0C}" type="slidenum">
              <a:rPr lang="de-DE"/>
              <a:t>2</a:t>
            </a:fld>
            <a:r>
              <a:rPr lang="de-DE"/>
              <a:t> </a:t>
            </a:r>
            <a:endParaRPr lang="de-DE"/>
          </a:p>
        </p:txBody>
      </p:sp>
      <p:sp>
        <p:nvSpPr>
          <p:cNvPr id="1325010509" name="Fußzeilenplatzhalter 8"/>
          <p:cNvSpPr>
            <a:spLocks noGrp="1"/>
          </p:cNvSpPr>
          <p:nvPr>
            <p:ph type="ftr" sz="quarter" idx="3"/>
          </p:nvPr>
        </p:nvSpPr>
        <p:spPr bwMode="auto">
          <a:prstGeom prst="rect">
            <a:avLst/>
          </a:prstGeom>
        </p:spPr>
        <p:txBody>
          <a:bodyPr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23103798" name="Textplatzhalter 3"/>
          <p:cNvSpPr>
            <a:spLocks noGrp="1"/>
          </p:cNvSpPr>
          <p:nvPr>
            <p:ph type="body" sz="quarter" idx="15" hasCustomPrompt="1"/>
          </p:nvPr>
        </p:nvSpPr>
        <p:spPr bwMode="auto">
          <a:xfrm flipH="0" flipV="0">
            <a:off x="1020762" y="1349374"/>
            <a:ext cx="10513500" cy="337343"/>
          </a:xfrm>
        </p:spPr>
        <p:txBody>
          <a:bodyPr/>
          <a:lstStyle>
            <a:lvl1pPr marL="0" indent="0">
              <a:buNone/>
              <a:defRPr sz="3500" b="1">
                <a:solidFill>
                  <a:schemeClr val="accent1"/>
                </a:solidFill>
                <a:latin typeface="+mj-lt"/>
              </a:defRPr>
            </a:lvl1pPr>
            <a:lvl2pPr marL="396000" indent="0">
              <a:buNone/>
              <a:defRPr>
                <a:latin typeface="+mj-lt"/>
              </a:defRPr>
            </a:lvl2pPr>
            <a:lvl3pPr marL="792000" indent="0">
              <a:buNone/>
              <a:defRPr>
                <a:latin typeface="+mj-lt"/>
              </a:defRPr>
            </a:lvl3pPr>
            <a:lvl4pPr marL="1188000" indent="0">
              <a:buNone/>
              <a:defRPr>
                <a:latin typeface="+mj-lt"/>
              </a:defRPr>
            </a:lvl4pPr>
            <a:lvl5pPr marL="1584000" indent="0">
              <a:buNone/>
              <a:defRPr>
                <a:latin typeface="+mj-lt"/>
              </a:defRPr>
            </a:lvl5pPr>
          </a:lstStyle>
          <a:p>
            <a:pPr>
              <a:defRPr/>
            </a:pPr>
            <a:r>
              <a:rPr lang="de-DE" sz="2500" b="1" i="0" u="none" strike="noStrike" cap="none" spc="0">
                <a:solidFill>
                  <a:srgbClr val="007F91"/>
                </a:solidFill>
                <a:latin typeface="D-DIN Exp"/>
                <a:ea typeface="Arial"/>
                <a:cs typeface="Arial"/>
              </a:rPr>
              <a:t>Gründe für diese </a:t>
            </a:r>
            <a:r>
              <a:rPr lang="de-DE" sz="2500" b="1" i="0" u="none" strike="noStrike" cap="none" spc="0">
                <a:solidFill>
                  <a:srgbClr val="007F91"/>
                </a:solidFill>
                <a:latin typeface="D-DIN Exp"/>
                <a:ea typeface="Arial"/>
                <a:cs typeface="Arial"/>
              </a:rPr>
              <a:t>Leerstellen und Probleme</a:t>
            </a:r>
            <a:endParaRPr sz="2500"/>
          </a:p>
        </p:txBody>
      </p:sp>
      <p:sp>
        <p:nvSpPr>
          <p:cNvPr id="641040041" name="Inhaltsplatzhalter 5"/>
          <p:cNvSpPr>
            <a:spLocks noGrp="1"/>
          </p:cNvSpPr>
          <p:nvPr>
            <p:ph sz="quarter" idx="16"/>
          </p:nvPr>
        </p:nvSpPr>
        <p:spPr bwMode="auto">
          <a:xfrm flipH="0" flipV="0">
            <a:off x="1020762" y="1904999"/>
            <a:ext cx="9972675" cy="4166344"/>
          </a:xfrm>
        </p:spPr>
        <p:txBody>
          <a:bodyPr/>
          <a:lstStyle/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Fokus Publikationsaufkommen</a:t>
            </a:r>
            <a:endParaRPr sz="2000" b="0" i="0" u="none" strike="noStrike" cap="none" spc="0">
              <a:solidFill>
                <a:schemeClr val="accent5"/>
              </a:solidFill>
              <a:latin typeface="Times New Roman"/>
              <a:cs typeface="Times New Roman"/>
            </a:endParaRPr>
          </a:p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Nachschlagewerksprinzip und Regelwerke</a:t>
            </a:r>
            <a:endParaRPr sz="2000" b="0" i="0" u="none" strike="noStrike" cap="none" spc="0">
              <a:solidFill>
                <a:schemeClr val="accent5"/>
              </a:solidFill>
              <a:latin typeface="Times New Roman"/>
              <a:cs typeface="Times New Roman"/>
            </a:endParaRPr>
          </a:p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Begrenzte Ressourcen</a:t>
            </a:r>
            <a:endParaRPr sz="2000" b="0" i="0" u="none" strike="noStrike" cap="none" spc="0">
              <a:solidFill>
                <a:schemeClr val="accent5"/>
              </a:solidFill>
              <a:latin typeface="Times New Roman"/>
              <a:cs typeface="Times New Roman"/>
            </a:endParaRPr>
          </a:p>
          <a:p>
            <a:pPr lvl="0" algn="l" defTabSz="914400" rtl="0">
              <a:lnSpc>
                <a:spcPts val="2098"/>
              </a:lnSpc>
              <a:spcBef>
                <a:spcPts val="2098"/>
              </a:spcBef>
              <a:spcAft>
                <a:spcPts val="0"/>
              </a:spcAft>
              <a:buSzPct val="70000"/>
              <a:buFont typeface="Arial"/>
              <a:buChar char="–"/>
              <a:defRPr lang="de-DE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Umfangreicher Diskussionsbedarf</a:t>
            </a:r>
            <a:endParaRPr lang="de-DE" sz="2000" b="0" i="0" u="none" strike="noStrike" cap="none" spc="0">
              <a:solidFill>
                <a:srgbClr val="000000"/>
              </a:solidFill>
              <a:latin typeface="D-DIN Exp"/>
              <a:ea typeface="Arial"/>
              <a:cs typeface="Arial"/>
            </a:endParaRPr>
          </a:p>
          <a:p>
            <a:pPr lvl="0" algn="l" defTabSz="914400" rtl="0">
              <a:lnSpc>
                <a:spcPts val="2097"/>
              </a:lnSpc>
              <a:spcBef>
                <a:spcPts val="2097"/>
              </a:spcBef>
              <a:spcAft>
                <a:spcPts val="0"/>
              </a:spcAft>
              <a:buSzPct val="70000"/>
              <a:buFont typeface="Arial"/>
              <a:buChar char="–"/>
              <a:defRPr lang="de-DE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defRPr>
            </a:pPr>
            <a:r>
              <a:rPr lang="de-DE" sz="2000" b="0" i="0" u="none" strike="noStrike" cap="none" spc="0">
                <a:solidFill>
                  <a:srgbClr val="000000"/>
                </a:solidFill>
                <a:latin typeface="D-DIN Exp"/>
                <a:ea typeface="Arial"/>
                <a:cs typeface="Arial"/>
              </a:rPr>
              <a:t>Universalsprache vs. Fachsprache / Verschiedene Nutzer*innenkreise</a:t>
            </a:r>
            <a:endParaRPr sz="2000" b="0" i="0" u="none" strike="noStrike" cap="none" spc="0">
              <a:solidFill>
                <a:srgbClr val="000000"/>
              </a:solidFill>
              <a:latin typeface="D-DIN Exp"/>
              <a:ea typeface="Arial"/>
              <a:cs typeface="Arial"/>
            </a:endParaRPr>
          </a:p>
        </p:txBody>
      </p:sp>
      <p:sp>
        <p:nvSpPr>
          <p:cNvPr id="225529917" name=""/>
          <p:cNvSpPr txBox="1"/>
          <p:nvPr/>
        </p:nvSpPr>
        <p:spPr bwMode="auto">
          <a:xfrm rot="0" flipH="0" flipV="0">
            <a:off x="815624" y="6349999"/>
            <a:ext cx="3275658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de-DE" sz="1200" b="0" i="0" u="none" strike="noStrike" cap="none" spc="0">
                <a:solidFill>
                  <a:schemeClr val="bg2"/>
                </a:solidFill>
                <a:latin typeface="D-DIN Exp"/>
                <a:ea typeface="Arial"/>
                <a:cs typeface="Arial"/>
              </a:rPr>
              <a:t>CC BY 4.0  </a:t>
            </a:r>
            <a:r>
              <a:rPr lang="de-DE" sz="1200" b="0" i="0" u="none" strike="noStrike" cap="none" spc="0">
                <a:solidFill>
                  <a:schemeClr val="bg2"/>
                </a:solidFill>
                <a:latin typeface="D-DIN"/>
                <a:ea typeface="Arial"/>
                <a:cs typeface="Arial"/>
              </a:rPr>
              <a:t>Moritz Strickert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907283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fld id="{FB8928BF-D3EF-B59D-AF3E-0F99BECE5282}" type="datetime1">
              <a:rPr lang="de-DE"/>
              <a:t>29.09.2026</a:t>
            </a:fld>
            <a:endParaRPr lang="de-DE"/>
          </a:p>
        </p:txBody>
      </p:sp>
      <p:sp>
        <p:nvSpPr>
          <p:cNvPr id="1155157393" name="Foliennummernplatzhalter 2"/>
          <p:cNvSpPr>
            <a:spLocks noGrp="1"/>
          </p:cNvSpPr>
          <p:nvPr>
            <p:ph type="sldNum" sz="quarter" idx="17"/>
          </p:nvPr>
        </p:nvSpPr>
        <p:spPr bwMode="auto"/>
        <p:txBody>
          <a:bodyPr/>
          <a:lstStyle/>
          <a:p>
            <a:pPr>
              <a:defRPr/>
            </a:pPr>
            <a:fld id="{D91CF10D-E9F2-104B-1DEC-B857105EB098}" type="slidenum">
              <a:rPr lang="de-DE"/>
              <a:t>2</a:t>
            </a:fld>
            <a:endParaRPr lang="de-DE"/>
          </a:p>
        </p:txBody>
      </p:sp>
      <p:sp>
        <p:nvSpPr>
          <p:cNvPr id="388326215" name="Textplatzhalter 3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Netzwerk Koloniale Kontexte</a:t>
            </a:r>
            <a:endParaRPr/>
          </a:p>
        </p:txBody>
      </p:sp>
      <p:sp>
        <p:nvSpPr>
          <p:cNvPr id="1632567767" name="Textplatzhalter 4"/>
          <p:cNvSpPr>
            <a:spLocks noGrp="1"/>
          </p:cNvSpPr>
          <p:nvPr>
            <p:ph type="body" sz="quarter" idx="19"/>
          </p:nvPr>
        </p:nvSpPr>
        <p:spPr bwMode="auto">
          <a:xfrm>
            <a:off x="1134000" y="2458800"/>
            <a:ext cx="3897626" cy="3491149"/>
          </a:xfrm>
        </p:spPr>
        <p:txBody>
          <a:bodyPr/>
          <a:lstStyle/>
          <a:p>
            <a:pPr>
              <a:lnSpc>
                <a:spcPct val="114999"/>
              </a:lnSpc>
              <a:defRPr/>
            </a:pPr>
            <a:r>
              <a:rPr lang="de-DE" sz="1800">
                <a:highlight>
                  <a:srgbClr val="FFFFFF"/>
                </a:highlight>
                <a:latin typeface="Calibri"/>
                <a:cs typeface="Calibri"/>
              </a:rPr>
              <a:t>Wie können Daten aus kolonialen Kontexten auf sinnvolle und ethisch vertretbare Weise zusammengeführt, aufbereitet, sichtbar gemacht und genutzt werden? </a:t>
            </a:r>
            <a:endParaRPr lang="de-DE">
              <a:highlight>
                <a:srgbClr val="FFFFFF"/>
              </a:highlight>
            </a:endParaRPr>
          </a:p>
          <a:p>
            <a:pPr>
              <a:lnSpc>
                <a:spcPct val="114999"/>
              </a:lnSpc>
              <a:defRPr/>
            </a:pPr>
            <a:r>
              <a:rPr lang="de-DE" sz="1800">
                <a:highlight>
                  <a:srgbClr val="FFFFFF"/>
                </a:highlight>
                <a:latin typeface="Calibri"/>
                <a:cs typeface="Calibri"/>
              </a:rPr>
              <a:t>Konferenzen, Workshop-Reihen, thematische Arbeitsgruppen</a:t>
            </a:r>
            <a:endParaRPr/>
          </a:p>
        </p:txBody>
      </p:sp>
      <p:pic>
        <p:nvPicPr>
          <p:cNvPr id="1483107844" name="Grafik 1944017287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124101" y="1707379"/>
            <a:ext cx="6342823" cy="4447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4300756" name="Foliennummernplatzhalter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8A96B0-B229-EB18-33D5-10097037988D}" type="slidenum">
              <a:rPr lang="de-DE"/>
              <a:t>3</a:t>
            </a:fld>
            <a:endParaRPr lang="de-DE"/>
          </a:p>
        </p:txBody>
      </p:sp>
      <p:sp>
        <p:nvSpPr>
          <p:cNvPr id="89902269" name="Fußzeilenplatzhalter 2"/>
          <p:cNvSpPr>
            <a:spLocks noGrp="1"/>
          </p:cNvSpPr>
          <p:nvPr>
            <p:ph type="ftr" sz="quarter" idx="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CC BY 4.0  Autor:in</a:t>
            </a:r>
            <a:endParaRPr/>
          </a:p>
        </p:txBody>
      </p:sp>
      <p:sp>
        <p:nvSpPr>
          <p:cNvPr id="1327947757" name="Textplatzhalter 3"/>
          <p:cNvSpPr>
            <a:spLocks noGrp="1"/>
          </p:cNvSpPr>
          <p:nvPr>
            <p:ph type="body" sz="quarter" idx="15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123952702" name="Grafik 5" descr="Ein Bild, das Text, Aufdruck, Veröffentlichung, Papier enthält.&#10;&#10;KI-generierte Inhalte können fehlerhaft sein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79561" y="-30193"/>
            <a:ext cx="4842527" cy="6918385"/>
          </a:xfrm>
          <a:prstGeom prst="rect">
            <a:avLst/>
          </a:prstGeom>
        </p:spPr>
      </p:pic>
      <p:pic>
        <p:nvPicPr>
          <p:cNvPr id="1137898593" name="Inhaltsplatzhalter 5" descr="Ein Bild, das Muster, nähen enthält.&#10;&#10;KI-generierte Inhalte können fehlerhaft sein."/>
          <p:cNvPicPr>
            <a:picLocks noChangeAspect="1" noGrp="1"/>
          </p:cNvPicPr>
          <p:nvPr>
            <p:ph sz="quarter" idx="16"/>
          </p:nvPr>
        </p:nvPicPr>
        <p:blipFill rotWithShape="1">
          <a:blip r:embed="rId4"/>
          <a:stretch/>
        </p:blipFill>
        <p:spPr bwMode="auto">
          <a:xfrm>
            <a:off x="6007100" y="1658293"/>
            <a:ext cx="4449266" cy="4449266"/>
          </a:xfrm>
        </p:spPr>
      </p:pic>
      <p:pic>
        <p:nvPicPr>
          <p:cNvPr id="586400469" name="Grafik 1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6602958" y="2050948"/>
            <a:ext cx="3257550" cy="3257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20486846" name="Inhaltsplatzhalter 6"/>
          <p:cNvPicPr>
            <a:picLocks noChangeAspect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5591888" y="567669"/>
            <a:ext cx="4724609" cy="6701976"/>
          </a:xfrm>
          <a:prstGeom prst="rect">
            <a:avLst/>
          </a:prstGeom>
        </p:spPr>
      </p:pic>
      <p:pic>
        <p:nvPicPr>
          <p:cNvPr id="967363137" name="Grafik 8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135381" y="954504"/>
            <a:ext cx="4670114" cy="6624673"/>
          </a:xfrm>
          <a:prstGeom prst="rect">
            <a:avLst/>
          </a:prstGeom>
        </p:spPr>
      </p:pic>
      <p:sp>
        <p:nvSpPr>
          <p:cNvPr id="1640674589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FD3F9CA-7492-B324-5FF6-81D41DB0ED38}" type="datetime1">
              <a:rPr lang="de-DE"/>
              <a:t>29.09.2026</a:t>
            </a:fld>
            <a:endParaRPr lang="de-DE"/>
          </a:p>
        </p:txBody>
      </p:sp>
      <p:sp>
        <p:nvSpPr>
          <p:cNvPr id="2064150501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5CD590D-0447-95E5-FDCA-1D63579A61CC}" type="slidenum">
              <a:rPr lang="de-DE"/>
              <a:t>4</a:t>
            </a:fld>
            <a:endParaRPr lang="de-DE"/>
          </a:p>
        </p:txBody>
      </p:sp>
      <p:sp>
        <p:nvSpPr>
          <p:cNvPr id="228054447" name="Textplatzhalter 9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102000" y="954504"/>
            <a:ext cx="4516839" cy="5248295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0000" b="1">
                <a:solidFill>
                  <a:schemeClr val="tx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>
              <a:defRPr/>
            </a:pPr>
            <a:endParaRPr/>
          </a:p>
        </p:txBody>
      </p:sp>
      <p:sp>
        <p:nvSpPr>
          <p:cNvPr id="1970490706" name="Textplatzhalter 1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16802" y="1290401"/>
            <a:ext cx="5478111" cy="524829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7407923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13C328C-9A7C-FB40-AF71-BE134485CA0E}" type="datetime1">
              <a:rPr lang="de-DE"/>
              <a:t>29.09.2026</a:t>
            </a:fld>
            <a:endParaRPr lang="de-DE"/>
          </a:p>
        </p:txBody>
      </p:sp>
      <p:sp>
        <p:nvSpPr>
          <p:cNvPr id="502734888" name="Foliennummernplatzhalt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5</a:t>
            </a:fld>
            <a:endParaRPr lang="de-DE"/>
          </a:p>
        </p:txBody>
      </p:sp>
      <p:sp>
        <p:nvSpPr>
          <p:cNvPr id="1705526511" name="Textplatzhalter 3"/>
          <p:cNvSpPr>
            <a:spLocks noGrp="1"/>
          </p:cNvSpPr>
          <p:nvPr>
            <p:ph type="body" sz="quarter" idx="13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AG Thesauri</a:t>
            </a:r>
            <a:endParaRPr/>
          </a:p>
        </p:txBody>
      </p:sp>
      <p:sp>
        <p:nvSpPr>
          <p:cNvPr id="1085999314" name="Textplatzhalter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de-DE" sz="2400" b="1"/>
              <a:t>Ausgangspunkt</a:t>
            </a:r>
            <a:endParaRPr/>
          </a:p>
          <a:p>
            <a:pPr marL="0" indent="0">
              <a:buNone/>
              <a:defRPr/>
            </a:pPr>
            <a:endParaRPr lang="de-DE" sz="2400" b="1"/>
          </a:p>
          <a:p>
            <a:pPr>
              <a:defRPr/>
            </a:pPr>
            <a:r>
              <a:rPr lang="de-DE"/>
              <a:t>Kontrollierte Vokabulare / Thesauri gewinnen an Bedeutung</a:t>
            </a:r>
            <a:endParaRPr/>
          </a:p>
          <a:p>
            <a:pPr>
              <a:defRPr/>
            </a:pPr>
            <a:r>
              <a:rPr lang="de-DE"/>
              <a:t>Sie sind jedoch häufig dezentral, projektbezogen oder zeitlich begrenzt und stellen oft spezifische Einzellösungen dar </a:t>
            </a:r>
            <a:endParaRPr/>
          </a:p>
          <a:p>
            <a:pPr>
              <a:defRPr/>
            </a:pPr>
            <a:r>
              <a:rPr lang="de-DE"/>
              <a:t>Wie kann die bereits geleistete Arbeit für die Forschungs-Community und Interessierte zusammengeführt, an zentralem Ort gespeichert und verfügbar gemacht werden?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2458815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43FBFC-4003-ED47-B41A-6E9F799C6402}" type="datetime1">
              <a:rPr lang="de-DE"/>
              <a:t>29.09.2026</a:t>
            </a:fld>
            <a:endParaRPr lang="de-DE"/>
          </a:p>
        </p:txBody>
      </p:sp>
      <p:sp>
        <p:nvSpPr>
          <p:cNvPr id="1477483585" name="Foliennummernplatzhalt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6</a:t>
            </a:fld>
            <a:endParaRPr lang="de-DE"/>
          </a:p>
        </p:txBody>
      </p:sp>
      <p:sp>
        <p:nvSpPr>
          <p:cNvPr id="1441278250" name="Textplatzhalter 3"/>
          <p:cNvSpPr>
            <a:spLocks noGrp="1"/>
          </p:cNvSpPr>
          <p:nvPr>
            <p:ph type="body" sz="quarter" idx="13"/>
          </p:nvPr>
        </p:nvSpPr>
        <p:spPr bwMode="auto">
          <a:xfrm>
            <a:off x="3663462" y="1645582"/>
            <a:ext cx="7399337" cy="2880000"/>
          </a:xfrm>
        </p:spPr>
        <p:txBody>
          <a:bodyPr/>
          <a:lstStyle/>
          <a:p>
            <a:pPr>
              <a:defRPr/>
            </a:pPr>
            <a:r>
              <a:rPr lang="en-US"/>
              <a:t>"1. the use of multiple or alternative vocabularies or classifications, where available [...] </a:t>
            </a:r>
            <a:endParaRPr/>
          </a:p>
          <a:p>
            <a:pPr>
              <a:defRPr/>
            </a:pPr>
            <a:r>
              <a:rPr lang="en-US"/>
              <a:t>2. the practice of “cultural competency” when considering historic identities, items, or groups [...]  </a:t>
            </a:r>
            <a:endParaRPr/>
          </a:p>
          <a:p>
            <a:pPr>
              <a:defRPr/>
            </a:pPr>
            <a:r>
              <a:rPr lang="en-US"/>
              <a:t>5. consultation with described subjects." Watson (2021): 9</a:t>
            </a:r>
            <a:endParaRPr lang="de-DE"/>
          </a:p>
        </p:txBody>
      </p:sp>
      <p:sp>
        <p:nvSpPr>
          <p:cNvPr id="220488262" name="Textplatzhalter 4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Brian M. Watson (2021): Advancing Equitable Cataloging, DOI: </a:t>
            </a:r>
            <a:r>
              <a:rPr lang="en-US" u="sng">
                <a:hlinkClick r:id="rId3" tooltip="https://doi.org/10.7152/nasko.v8i1.15887"/>
              </a:rPr>
              <a:t>https://doi.org/10.7152/nasko.v8i1.15887</a:t>
            </a:r>
            <a:r>
              <a:rPr lang="en-US"/>
              <a:t>  </a:t>
            </a: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4957378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fld id="{4DAA0058-E309-ED4F-B422-494AF363AA7E}" type="datetime1">
              <a:rPr lang="de-DE"/>
              <a:t>29.09.2026</a:t>
            </a:fld>
            <a:endParaRPr lang="de-DE"/>
          </a:p>
        </p:txBody>
      </p:sp>
      <p:sp>
        <p:nvSpPr>
          <p:cNvPr id="658305552" name="Foliennummernplatzhalter 2"/>
          <p:cNvSpPr>
            <a:spLocks noGrp="1"/>
          </p:cNvSpPr>
          <p:nvPr>
            <p:ph type="sldNum" sz="quarter" idx="17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7</a:t>
            </a:fld>
            <a:endParaRPr lang="de-DE"/>
          </a:p>
        </p:txBody>
      </p:sp>
      <p:sp>
        <p:nvSpPr>
          <p:cNvPr id="107221152" name="Textplatzhalter 4"/>
          <p:cNvSpPr>
            <a:spLocks noGrp="1"/>
          </p:cNvSpPr>
          <p:nvPr>
            <p:ph type="body" sz="quarter" idx="19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de-DE"/>
          </a:p>
          <a:p>
            <a:pPr>
              <a:defRPr/>
            </a:pPr>
            <a:r>
              <a:rPr lang="de-DE" sz="2800"/>
              <a:t>Wie ist Dialog und Kooperation angesichts der großen Anzahl von Datensätzen aus verschiedenen Regionen der Welt überhaupt möglich?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8803290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fld id="{4DAA0058-E309-ED4F-B422-494AF363AA7E}" type="datetime1">
              <a:rPr lang="de-DE"/>
              <a:t>29.09.2026</a:t>
            </a:fld>
            <a:endParaRPr lang="de-DE"/>
          </a:p>
        </p:txBody>
      </p:sp>
      <p:sp>
        <p:nvSpPr>
          <p:cNvPr id="1083293538" name="Foliennummernplatzhalter 2"/>
          <p:cNvSpPr>
            <a:spLocks noGrp="1"/>
          </p:cNvSpPr>
          <p:nvPr>
            <p:ph type="sldNum" sz="quarter" idx="17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8</a:t>
            </a:fld>
            <a:endParaRPr lang="de-DE"/>
          </a:p>
        </p:txBody>
      </p:sp>
      <p:sp>
        <p:nvSpPr>
          <p:cNvPr id="1403883766" name="Textplatzhalter 3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digiCULT.xTree als Werkzeug zur kollaborativen Vokabulararbeit</a:t>
            </a:r>
            <a:endParaRPr lang="de-DE"/>
          </a:p>
        </p:txBody>
      </p:sp>
      <p:sp>
        <p:nvSpPr>
          <p:cNvPr id="2134610580" name="Textplatzhalter 4"/>
          <p:cNvSpPr>
            <a:spLocks noGrp="1"/>
          </p:cNvSpPr>
          <p:nvPr>
            <p:ph type="body" sz="quarter" idx="19"/>
          </p:nvPr>
        </p:nvSpPr>
        <p:spPr bwMode="auto"/>
        <p:txBody>
          <a:bodyPr/>
          <a:lstStyle/>
          <a:p>
            <a:pPr>
              <a:defRPr/>
            </a:pPr>
            <a:r>
              <a:rPr lang="en-US" b="1"/>
              <a:t>Online-</a:t>
            </a:r>
            <a:r>
              <a:rPr lang="en-US" b="1"/>
              <a:t>Plattform</a:t>
            </a:r>
            <a:r>
              <a:rPr lang="en-US" b="1"/>
              <a:t>:</a:t>
            </a:r>
            <a:r>
              <a:rPr lang="en-US"/>
              <a:t> </a:t>
            </a:r>
            <a:endParaRPr/>
          </a:p>
          <a:p>
            <a:pPr>
              <a:defRPr/>
            </a:pPr>
            <a:r>
              <a:rPr lang="de-DE"/>
              <a:t>teilweise kostenloser Online-Zugang zu Vokabularen (</a:t>
            </a:r>
            <a:r>
              <a:rPr lang="de-DE"/>
              <a:t>xtree.public</a:t>
            </a:r>
            <a:r>
              <a:rPr lang="de-DE"/>
              <a:t>)</a:t>
            </a:r>
            <a:endParaRPr/>
          </a:p>
          <a:p>
            <a:pPr>
              <a:defRPr/>
            </a:pPr>
            <a:r>
              <a:rPr lang="de-DE"/>
              <a:t>Möglichkeit des Imports von Vokabularen </a:t>
            </a:r>
            <a:endParaRPr/>
          </a:p>
          <a:p>
            <a:pPr>
              <a:defRPr/>
            </a:pPr>
            <a:r>
              <a:rPr lang="de-DE"/>
              <a:t>Schnittstelle zu verschiedenen Objektdokumentationssystemen</a:t>
            </a:r>
            <a:endParaRPr/>
          </a:p>
          <a:p>
            <a:pPr>
              <a:defRPr/>
            </a:pPr>
            <a:r>
              <a:rPr lang="en-US"/>
              <a:t>Austauschforum</a:t>
            </a:r>
            <a:endParaRPr lang="en-US"/>
          </a:p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7501857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fld id="{4DAA0058-E309-ED4F-B422-494AF363AA7E}" type="datetime1">
              <a:rPr lang="de-DE"/>
              <a:t>29.09.2026</a:t>
            </a:fld>
            <a:endParaRPr lang="de-DE"/>
          </a:p>
        </p:txBody>
      </p:sp>
      <p:sp>
        <p:nvSpPr>
          <p:cNvPr id="957827295" name="Foliennummernplatzhalter 2"/>
          <p:cNvSpPr>
            <a:spLocks noGrp="1"/>
          </p:cNvSpPr>
          <p:nvPr>
            <p:ph type="sldNum" sz="quarter" idx="17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9</a:t>
            </a:fld>
            <a:endParaRPr lang="de-DE"/>
          </a:p>
        </p:txBody>
      </p:sp>
      <p:sp>
        <p:nvSpPr>
          <p:cNvPr id="470989882" name="Textplatzhalter 3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Ethnografika in </a:t>
            </a:r>
            <a:r>
              <a:rPr lang="en-US"/>
              <a:t>digiCULT.xTree</a:t>
            </a:r>
            <a:endParaRPr lang="de-DE"/>
          </a:p>
        </p:txBody>
      </p:sp>
      <p:sp>
        <p:nvSpPr>
          <p:cNvPr id="948353306" name="Textplatzhalter 4"/>
          <p:cNvSpPr>
            <a:spLocks noGrp="1"/>
          </p:cNvSpPr>
          <p:nvPr>
            <p:ph type="body" sz="quarter" idx="19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Rund 4.500 </a:t>
            </a:r>
            <a:r>
              <a:rPr lang="de-DE"/>
              <a:t>Ethnografika</a:t>
            </a:r>
            <a:r>
              <a:rPr lang="de-DE"/>
              <a:t> aus der Gemeinsamen Normdatei importiert</a:t>
            </a:r>
            <a:endParaRPr/>
          </a:p>
          <a:p>
            <a:pPr>
              <a:defRPr/>
            </a:pPr>
            <a:r>
              <a:rPr lang="de-DE"/>
              <a:t>Durchsicht der </a:t>
            </a:r>
            <a:r>
              <a:rPr lang="de-DE"/>
              <a:t>Ethnografika</a:t>
            </a:r>
            <a:r>
              <a:rPr lang="de-DE"/>
              <a:t> </a:t>
            </a:r>
            <a:br>
              <a:rPr lang="de-DE"/>
            </a:br>
            <a:r>
              <a:rPr lang="de-DE"/>
              <a:t>(rund 3.500 sind „echte“ </a:t>
            </a:r>
            <a:r>
              <a:rPr lang="de-DE"/>
              <a:t>Ethnografika</a:t>
            </a:r>
            <a:r>
              <a:rPr lang="de-DE"/>
              <a:t>)</a:t>
            </a:r>
            <a:endParaRPr/>
          </a:p>
          <a:p>
            <a:pPr>
              <a:defRPr/>
            </a:pPr>
            <a:r>
              <a:rPr lang="de-DE"/>
              <a:t>Inhaltliche Bearbeitung der </a:t>
            </a:r>
            <a:r>
              <a:rPr lang="de-DE"/>
              <a:t>Ethnografika</a:t>
            </a:r>
            <a:r>
              <a:rPr lang="de-DE"/>
              <a:t> durch sog. Regionalgruppen</a:t>
            </a:r>
            <a:br>
              <a:rPr lang="de-DE"/>
            </a:br>
            <a:r>
              <a:rPr lang="de-DE"/>
              <a:t>(selbstorganisiert)</a:t>
            </a:r>
            <a:endParaRPr/>
          </a:p>
          <a:p>
            <a:pPr>
              <a:defRPr/>
            </a:pPr>
            <a:r>
              <a:rPr lang="de-DE"/>
              <a:t>Technische Bearbeitung der </a:t>
            </a:r>
            <a:r>
              <a:rPr lang="de-DE"/>
              <a:t>Ethnografika</a:t>
            </a:r>
            <a:r>
              <a:rPr lang="de-DE"/>
              <a:t> in xTree </a:t>
            </a:r>
            <a:br>
              <a:rPr lang="de-DE"/>
            </a:br>
            <a:r>
              <a:rPr lang="de-DE"/>
              <a:t>(durch „xTree-Kundige“ pro Regionalgruppe)</a:t>
            </a:r>
            <a:endParaRPr/>
          </a:p>
          <a:p>
            <a:pPr>
              <a:defRPr/>
            </a:pPr>
            <a:r>
              <a:rPr lang="de-DE"/>
              <a:t>Redaktionsarbeiten durch die AG-Koordination</a:t>
            </a:r>
            <a:r>
              <a:rPr/>
              <a:t> (Erfassungsleitfaden zu finden unter: </a:t>
            </a:r>
            <a:r>
              <a:rPr lang="de-DE" sz="2000" b="0" i="0" u="sng" strike="noStrike" cap="none" spc="0">
                <a:solidFill>
                  <a:schemeClr val="accent5"/>
                </a:solidFill>
                <a:latin typeface="D-DIN Exp"/>
                <a:ea typeface="D-DIN Exp"/>
                <a:cs typeface="D-DIN Exp"/>
                <a:hlinkClick r:id="rId3" tooltip=""/>
              </a:rPr>
              <a:t>https://doi.org/10.18452/37172</a:t>
            </a:r>
            <a:r>
              <a:rPr/>
              <a:t>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9089045" name="Datumsplatzhalter 1"/>
          <p:cNvSpPr>
            <a:spLocks noGrp="1"/>
          </p:cNvSpPr>
          <p:nvPr>
            <p:ph type="dt" sz="half" idx="4294967295"/>
          </p:nvPr>
        </p:nvSpPr>
        <p:spPr bwMode="auto">
          <a:xfrm>
            <a:off x="6184900" y="6219825"/>
            <a:ext cx="6007100" cy="638175"/>
          </a:xfrm>
        </p:spPr>
        <p:txBody>
          <a:bodyPr/>
          <a:lstStyle/>
          <a:p>
            <a:pPr>
              <a:defRPr/>
            </a:pPr>
            <a:fld id="{F13C328C-9A7C-FB40-AF71-BE134485CA0E}" type="datetime1">
              <a:rPr lang="de-DE"/>
              <a:t>29.09.2026</a:t>
            </a:fld>
            <a:endParaRPr lang="de-DE"/>
          </a:p>
        </p:txBody>
      </p:sp>
      <p:sp>
        <p:nvSpPr>
          <p:cNvPr id="1566328773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219825"/>
            <a:ext cx="6007100" cy="638175"/>
          </a:xfrm>
        </p:spPr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10</a:t>
            </a:fld>
            <a:endParaRPr lang="de-DE"/>
          </a:p>
        </p:txBody>
      </p:sp>
      <p:sp>
        <p:nvSpPr>
          <p:cNvPr id="790127461" name="Textfeld 2"/>
          <p:cNvSpPr txBox="1"/>
          <p:nvPr/>
        </p:nvSpPr>
        <p:spPr bwMode="auto">
          <a:xfrm>
            <a:off x="10368793" y="3078760"/>
            <a:ext cx="1140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/>
              <a:t>xTree – Ethno-</a:t>
            </a:r>
            <a:r>
              <a:rPr lang="de-DE"/>
              <a:t>grafika</a:t>
            </a:r>
            <a:endParaRPr lang="de-DE"/>
          </a:p>
        </p:txBody>
      </p:sp>
      <p:pic>
        <p:nvPicPr>
          <p:cNvPr id="421505895" name="Grafik 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003" y="940631"/>
            <a:ext cx="9772401" cy="52456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2339035" name="Datumsplatzhalter 1"/>
          <p:cNvSpPr>
            <a:spLocks noGrp="1"/>
          </p:cNvSpPr>
          <p:nvPr>
            <p:ph type="dt" sz="half" idx="4294967295"/>
          </p:nvPr>
        </p:nvSpPr>
        <p:spPr bwMode="auto">
          <a:xfrm>
            <a:off x="6184900" y="6219825"/>
            <a:ext cx="6007100" cy="638175"/>
          </a:xfrm>
        </p:spPr>
        <p:txBody>
          <a:bodyPr/>
          <a:lstStyle/>
          <a:p>
            <a:pPr>
              <a:defRPr/>
            </a:pPr>
            <a:fld id="{F13C328C-9A7C-FB40-AF71-BE134485CA0E}" type="datetime1">
              <a:rPr lang="de-DE"/>
              <a:t>29.09.2026</a:t>
            </a:fld>
            <a:endParaRPr lang="de-DE"/>
          </a:p>
        </p:txBody>
      </p:sp>
      <p:sp>
        <p:nvSpPr>
          <p:cNvPr id="616322641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219825"/>
            <a:ext cx="6007100" cy="638175"/>
          </a:xfrm>
        </p:spPr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11</a:t>
            </a:fld>
            <a:endParaRPr lang="de-DE"/>
          </a:p>
        </p:txBody>
      </p:sp>
      <p:sp>
        <p:nvSpPr>
          <p:cNvPr id="479710156" name="Textfeld 2"/>
          <p:cNvSpPr txBox="1"/>
          <p:nvPr/>
        </p:nvSpPr>
        <p:spPr bwMode="auto">
          <a:xfrm>
            <a:off x="10368793" y="3078760"/>
            <a:ext cx="1140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/>
              <a:t>xTree – Ethno-</a:t>
            </a:r>
            <a:r>
              <a:rPr lang="de-DE"/>
              <a:t>grafika</a:t>
            </a:r>
            <a:endParaRPr lang="de-DE"/>
          </a:p>
        </p:txBody>
      </p:sp>
      <p:pic>
        <p:nvPicPr>
          <p:cNvPr id="528889736" name="Grafik 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4341" y="937334"/>
            <a:ext cx="9622174" cy="52061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0833937" name="Datumsplatzhalter 1"/>
          <p:cNvSpPr>
            <a:spLocks noGrp="1"/>
          </p:cNvSpPr>
          <p:nvPr>
            <p:ph type="dt" sz="half" idx="4294967295"/>
          </p:nvPr>
        </p:nvSpPr>
        <p:spPr bwMode="auto">
          <a:xfrm>
            <a:off x="6184900" y="6219825"/>
            <a:ext cx="6007100" cy="638175"/>
          </a:xfrm>
        </p:spPr>
        <p:txBody>
          <a:bodyPr/>
          <a:lstStyle/>
          <a:p>
            <a:pPr>
              <a:defRPr/>
            </a:pPr>
            <a:fld id="{F13C328C-9A7C-FB40-AF71-BE134485CA0E}" type="datetime1">
              <a:rPr lang="de-DE"/>
              <a:t>29.09.2026</a:t>
            </a:fld>
            <a:endParaRPr lang="de-DE"/>
          </a:p>
        </p:txBody>
      </p:sp>
      <p:sp>
        <p:nvSpPr>
          <p:cNvPr id="1947218986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219825"/>
            <a:ext cx="6007100" cy="638175"/>
          </a:xfrm>
        </p:spPr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12</a:t>
            </a:fld>
            <a:endParaRPr lang="de-DE"/>
          </a:p>
        </p:txBody>
      </p:sp>
      <p:sp>
        <p:nvSpPr>
          <p:cNvPr id="1404108096" name="Textfeld 2"/>
          <p:cNvSpPr txBox="1"/>
          <p:nvPr/>
        </p:nvSpPr>
        <p:spPr bwMode="auto">
          <a:xfrm>
            <a:off x="10368793" y="3078760"/>
            <a:ext cx="1140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/>
              <a:t>xTree – Ethno-</a:t>
            </a:r>
            <a:r>
              <a:rPr lang="de-DE"/>
              <a:t>grafika</a:t>
            </a:r>
            <a:endParaRPr lang="de-DE"/>
          </a:p>
        </p:txBody>
      </p:sp>
      <p:pic>
        <p:nvPicPr>
          <p:cNvPr id="923218883" name="Grafik 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43156" y="1006679"/>
            <a:ext cx="9626747" cy="51291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5359708" name="Datumsplatzhalter 1"/>
          <p:cNvSpPr>
            <a:spLocks noGrp="1"/>
          </p:cNvSpPr>
          <p:nvPr>
            <p:ph type="dt" sz="half" idx="4294967295"/>
          </p:nvPr>
        </p:nvSpPr>
        <p:spPr bwMode="auto">
          <a:xfrm>
            <a:off x="6184900" y="6219825"/>
            <a:ext cx="6007100" cy="638175"/>
          </a:xfrm>
        </p:spPr>
        <p:txBody>
          <a:bodyPr/>
          <a:lstStyle/>
          <a:p>
            <a:pPr>
              <a:defRPr/>
            </a:pPr>
            <a:fld id="{F13C328C-9A7C-FB40-AF71-BE134485CA0E}" type="datetime1">
              <a:rPr lang="de-DE"/>
              <a:t>29.09.2026</a:t>
            </a:fld>
            <a:endParaRPr lang="de-DE"/>
          </a:p>
        </p:txBody>
      </p:sp>
      <p:sp>
        <p:nvSpPr>
          <p:cNvPr id="677140953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219825"/>
            <a:ext cx="6007100" cy="638175"/>
          </a:xfrm>
        </p:spPr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13</a:t>
            </a:fld>
            <a:endParaRPr lang="de-DE"/>
          </a:p>
        </p:txBody>
      </p:sp>
      <p:sp>
        <p:nvSpPr>
          <p:cNvPr id="2046897001" name="Textfeld 2"/>
          <p:cNvSpPr txBox="1"/>
          <p:nvPr/>
        </p:nvSpPr>
        <p:spPr bwMode="auto">
          <a:xfrm>
            <a:off x="10368793" y="3078760"/>
            <a:ext cx="1140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/>
              <a:t>xTree – Ethno-</a:t>
            </a:r>
            <a:r>
              <a:rPr lang="de-DE"/>
              <a:t>grafika</a:t>
            </a:r>
            <a:endParaRPr lang="de-DE"/>
          </a:p>
        </p:txBody>
      </p:sp>
      <p:pic>
        <p:nvPicPr>
          <p:cNvPr id="393143306" name="Grafik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933" y="947635"/>
            <a:ext cx="9624969" cy="52345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4374631" name="Datumsplatzhalter 1"/>
          <p:cNvSpPr>
            <a:spLocks noGrp="1"/>
          </p:cNvSpPr>
          <p:nvPr>
            <p:ph type="dt" sz="half" idx="4294967295"/>
          </p:nvPr>
        </p:nvSpPr>
        <p:spPr bwMode="auto">
          <a:xfrm>
            <a:off x="6184900" y="6219825"/>
            <a:ext cx="6007100" cy="638175"/>
          </a:xfrm>
        </p:spPr>
        <p:txBody>
          <a:bodyPr/>
          <a:lstStyle/>
          <a:p>
            <a:pPr>
              <a:defRPr/>
            </a:pPr>
            <a:fld id="{F13C328C-9A7C-FB40-AF71-BE134485CA0E}" type="datetime1">
              <a:rPr lang="de-DE"/>
              <a:t>29.09.2026</a:t>
            </a:fld>
            <a:endParaRPr lang="de-DE"/>
          </a:p>
        </p:txBody>
      </p:sp>
      <p:sp>
        <p:nvSpPr>
          <p:cNvPr id="522580752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219825"/>
            <a:ext cx="6007100" cy="638175"/>
          </a:xfrm>
        </p:spPr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14</a:t>
            </a:fld>
            <a:endParaRPr lang="de-DE"/>
          </a:p>
        </p:txBody>
      </p:sp>
      <p:sp>
        <p:nvSpPr>
          <p:cNvPr id="2035987948" name="Textfeld 2"/>
          <p:cNvSpPr txBox="1"/>
          <p:nvPr/>
        </p:nvSpPr>
        <p:spPr bwMode="auto">
          <a:xfrm>
            <a:off x="10368793" y="3078760"/>
            <a:ext cx="1140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/>
              <a:t>xTree – Ethno-</a:t>
            </a:r>
            <a:r>
              <a:rPr lang="de-DE"/>
              <a:t>grafika</a:t>
            </a:r>
            <a:endParaRPr lang="de-DE"/>
          </a:p>
        </p:txBody>
      </p:sp>
      <p:pic>
        <p:nvPicPr>
          <p:cNvPr id="2111656612" name="Grafik 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45953" y="938452"/>
            <a:ext cx="9664118" cy="52183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6849307" name="Datumsplatzhalter 1"/>
          <p:cNvSpPr>
            <a:spLocks noGrp="1"/>
          </p:cNvSpPr>
          <p:nvPr>
            <p:ph type="dt" sz="half" idx="15"/>
          </p:nvPr>
        </p:nvSpPr>
        <p:spPr bwMode="auto"/>
        <p:txBody>
          <a:bodyPr/>
          <a:lstStyle/>
          <a:p>
            <a:pPr>
              <a:defRPr/>
            </a:pPr>
            <a:fld id="{4DAA0058-E309-ED4F-B422-494AF363AA7E}" type="datetime1">
              <a:rPr lang="de-DE"/>
              <a:t>29.09.2026</a:t>
            </a:fld>
            <a:endParaRPr lang="de-DE"/>
          </a:p>
        </p:txBody>
      </p:sp>
      <p:sp>
        <p:nvSpPr>
          <p:cNvPr id="293629065" name="Foliennummernplatzhalter 2"/>
          <p:cNvSpPr>
            <a:spLocks noGrp="1"/>
          </p:cNvSpPr>
          <p:nvPr>
            <p:ph type="sldNum" sz="quarter" idx="17"/>
          </p:nvPr>
        </p:nvSpPr>
        <p:spPr bwMode="auto"/>
        <p:txBody>
          <a:bodyPr/>
          <a:lstStyle/>
          <a:p>
            <a:pPr>
              <a:defRPr/>
            </a:pPr>
            <a:fld id="{641A0B49-8274-4492-8111-5E558BE9596A}" type="slidenum">
              <a:rPr lang="de-DE"/>
              <a:t>15</a:t>
            </a:fld>
            <a:endParaRPr lang="de-DE"/>
          </a:p>
        </p:txBody>
      </p:sp>
      <p:sp>
        <p:nvSpPr>
          <p:cNvPr id="1727602523" name="Textplatzhalter 3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Kontaktmöglichkeiten</a:t>
            </a:r>
            <a:endParaRPr/>
          </a:p>
        </p:txBody>
      </p:sp>
      <p:sp>
        <p:nvSpPr>
          <p:cNvPr id="53213859" name="Textplatzhalter 4"/>
          <p:cNvSpPr>
            <a:spLocks noGrp="1"/>
          </p:cNvSpPr>
          <p:nvPr>
            <p:ph type="body" sz="quarter" idx="19"/>
          </p:nvPr>
        </p:nvSpPr>
        <p:spPr bwMode="auto"/>
        <p:txBody>
          <a:bodyPr/>
          <a:lstStyle/>
          <a:p>
            <a:pPr>
              <a:lnSpc>
                <a:spcPts val="2700"/>
              </a:lnSpc>
              <a:defRPr/>
            </a:pPr>
            <a:r>
              <a:rPr lang="de-DE" sz="2800"/>
              <a:t>Moritz Strickert: </a:t>
            </a:r>
            <a:r>
              <a:rPr lang="de-DE" sz="2800" u="sng">
                <a:hlinkClick r:id="rId3" tooltip="mailto:moritz.strickert@ub.hu-berlin.de"/>
              </a:rPr>
              <a:t>moritz.strickert@ub.hu-berlin.de</a:t>
            </a:r>
            <a:r>
              <a:rPr lang="de-DE" sz="2800"/>
              <a:t> </a:t>
            </a:r>
            <a:endParaRPr/>
          </a:p>
          <a:p>
            <a:pPr>
              <a:lnSpc>
                <a:spcPts val="2700"/>
              </a:lnSpc>
              <a:defRPr/>
            </a:pPr>
            <a:r>
              <a:rPr lang="de-DE" sz="2800"/>
              <a:t>Werner Schweibenz: </a:t>
            </a:r>
            <a:r>
              <a:rPr lang="de-DE" sz="2800" u="sng">
                <a:hlinkClick r:id="rId4" tooltip=""/>
              </a:rPr>
              <a:t>werner.schweibenz@bsz-bw.de</a:t>
            </a:r>
            <a:r>
              <a:rPr lang="de-DE" sz="2800"/>
              <a:t> </a:t>
            </a:r>
            <a:endParaRPr lang="de-DE"/>
          </a:p>
          <a:p>
            <a:pPr>
              <a:lnSpc>
                <a:spcPts val="2700"/>
              </a:lnSpc>
              <a:defRPr/>
            </a:pPr>
            <a:r>
              <a:rPr lang="fr-FR" sz="2800"/>
              <a:t>Homepage des Netzwerks: </a:t>
            </a:r>
            <a:r>
              <a:rPr lang="fr-FR" sz="2800" u="sng">
                <a:hlinkClick r:id="rId5" tooltip="https://www.evifa.de/de/netzwerk-koloniale-kontexte"/>
              </a:rPr>
              <a:t>https://www.evifa.de/de/netzwerk-koloniale-kontexte</a:t>
            </a:r>
            <a:r>
              <a:rPr lang="fr-FR" sz="2800"/>
              <a:t> </a:t>
            </a:r>
            <a:endParaRPr lang="de-DE" sz="28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HU UB Textur hell">
  <a:themeElements>
    <a:clrScheme name="Benutzerdefiniert">
      <a:dk1>
        <a:srgbClr val="007F91"/>
      </a:dk1>
      <a:lt1>
        <a:srgbClr val="FFFFFF"/>
      </a:lt1>
      <a:dk2>
        <a:srgbClr val="00376C"/>
      </a:dk2>
      <a:lt2>
        <a:srgbClr val="007F91"/>
      </a:lt2>
      <a:accent1>
        <a:srgbClr val="0200FF"/>
      </a:accent1>
      <a:accent2>
        <a:srgbClr val="FB0500"/>
      </a:accent2>
      <a:accent3>
        <a:srgbClr val="FFD800"/>
      </a:accent3>
      <a:accent4>
        <a:srgbClr val="F0F0EB"/>
      </a:accent4>
      <a:accent5>
        <a:srgbClr val="000000"/>
      </a:accent5>
      <a:accent6>
        <a:srgbClr val="00376C"/>
      </a:accent6>
      <a:hlink>
        <a:srgbClr val="0200FF"/>
      </a:hlink>
      <a:folHlink>
        <a:srgbClr val="0200FF"/>
      </a:folHlink>
    </a:clrScheme>
    <a:fontScheme name="Humboldt_Universitaet">
      <a:majorFont>
        <a:latin typeface="D-DIN Exp"/>
        <a:ea typeface="Arial"/>
        <a:cs typeface="Arial"/>
      </a:majorFont>
      <a:minorFont>
        <a:latin typeface="HU Scala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prstGeom prst="rect">
          <a:avLst/>
        </a:prstGeom>
        <a:noFill/>
      </a:spPr>
      <a:bodyPr/>
      <a:lstStyle/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HU_UB_ppt_Master_HU-Schriften_DE</Template>
  <TotalTime>0</TotalTime>
  <Words>0</Words>
  <Application>onlyoffice/9.4.0.129</Application>
  <PresentationFormat>On-screen Show (4:3)</PresentationFormat>
  <Paragraphs>0</Paragraphs>
  <Slides>17</Slides>
  <Notes>17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UB HU-Berlin</Company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Sabine Tschorn</dc:creator>
  <cp:lastModifiedBy>Moritz Alexander Strickert</cp:lastModifiedBy>
  <cp:revision>63</cp:revision>
  <dcterms:created xsi:type="dcterms:W3CDTF">2023-09-25T05:44:25Z</dcterms:created>
  <dcterms:modified xsi:type="dcterms:W3CDTF">2026-10-19T17:02:50Z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0x010100DFA04B719182A24C8149EA27998A5440</vt:lpwstr>
  </property>
</Properties>
</file>